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7"/>
  </p:notesMasterIdLst>
  <p:handoutMasterIdLst>
    <p:handoutMasterId r:id="rId28"/>
  </p:handoutMasterIdLst>
  <p:sldIdLst>
    <p:sldId id="344" r:id="rId2"/>
    <p:sldId id="258" r:id="rId3"/>
    <p:sldId id="257" r:id="rId4"/>
    <p:sldId id="259" r:id="rId5"/>
    <p:sldId id="260" r:id="rId6"/>
    <p:sldId id="261" r:id="rId7"/>
    <p:sldId id="262" r:id="rId8"/>
    <p:sldId id="265" r:id="rId9"/>
    <p:sldId id="323" r:id="rId10"/>
    <p:sldId id="346" r:id="rId11"/>
    <p:sldId id="347" r:id="rId12"/>
    <p:sldId id="263" r:id="rId13"/>
    <p:sldId id="264" r:id="rId14"/>
    <p:sldId id="355" r:id="rId15"/>
    <p:sldId id="267" r:id="rId16"/>
    <p:sldId id="268" r:id="rId17"/>
    <p:sldId id="266" r:id="rId18"/>
    <p:sldId id="349" r:id="rId19"/>
    <p:sldId id="350" r:id="rId20"/>
    <p:sldId id="356" r:id="rId21"/>
    <p:sldId id="357" r:id="rId22"/>
    <p:sldId id="353" r:id="rId23"/>
    <p:sldId id="354" r:id="rId24"/>
    <p:sldId id="269" r:id="rId25"/>
    <p:sldId id="34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23F"/>
    <a:srgbClr val="3D8225"/>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25" autoAdjust="0"/>
    <p:restoredTop sz="94660"/>
  </p:normalViewPr>
  <p:slideViewPr>
    <p:cSldViewPr snapToGrid="0">
      <p:cViewPr>
        <p:scale>
          <a:sx n="106" d="100"/>
          <a:sy n="106" d="100"/>
        </p:scale>
        <p:origin x="106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19-05-2022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38:21.820"/>
    </inkml:context>
    <inkml:brush xml:id="br0">
      <inkml:brushProperty name="width" value="0.05" units="cm"/>
      <inkml:brushProperty name="height" value="0.05" units="cm"/>
      <inkml:brushProperty name="color" value="#3165BB"/>
      <inkml:brushProperty name="fitToCurve" value="1"/>
    </inkml:brush>
  </inkml:definitions>
  <inkml:trace contextRef="#ctx0" brushRef="#br0">0 406 492 0,'0'0'126'0,"0"0"-52"15,0 0 51-15,0 0-3 16,0 0-20-16,0 0-20 16,0 0-19-16,0-29-11 15,0 29 3-15,0 0-11 16,0 0-17-16,0 0-8 15,0 0-15-15,0 12-4 16,0 22 5-16,0 11-2 16,0 7 1-16,6-3 1 15,1-10-4-15,8-7 2 16,7-9-2-16,4-9 1 0,13-10-2 16,14-4 1-1,29-12 7-15,27-43 5 0,27-10 9 16,4-6-8-16,9 2-2 15,-15 10-7-15,-8 3 1 16,-8 5-5-16,-3 0 1 16,-10 2 4-16,-6 6-5 15,-24 9 3-15,-21 5-1 16,-15 9-1-16,-17 8 1 16,-13 7-3-16,-2 5 1 15,-7 0-1-15,0 0 0 16,0 0 0-16,0 0-14 15,0 0-24-15,0 0-16 16,0 0-16-16,0 0-35 0,-13 0-28 16,-20 5-15-16,5 7-17 15,-3 3-123-15</inkml:trace>
  <inkml:trace contextRef="#ctx0" brushRef="#br0" timeOffset="17532">129 1263 562 0,'0'0'140'0,"0"0"-54"15,0 0 3-15,0 0-5 16,0 0-7-16,0 0-20 15,0 0-20-15,0 0-3 16,0-22-2-16,0 22-5 16,0 0-2-16,0 0-7 15,0 0 0-15,0 0-1 16,0 0-10-16,0 8 2 16,17 15 5-16,5 9-1 15,0-4 0-15,7 4-11 16,2-4 1-16,2-7 3 15,5-5-6-15,-7-4 6 0,7-6-1 16,-2-1-2 0,-11-2 8-16,7-3-9 0,-4 0 2 15,10 0 7-15,7-34 0 16,25-18 16-16,13-16-11 16,18-16-9-16,7-1 2 15,6-3-7-15,-8 11 0 16,-15 5 3-16,-8 18-4 15,-29 13 2-15,-29 19-3 16,-9 13 1-16,-10 6-1 16,-6 1 0-16,0 2-2 15,0 0-1-15,0 0-49 16,0 0-41-16,-22 0-79 0,-16 2-104 16,-23 6-119-1</inkml:trace>
  <inkml:trace contextRef="#ctx0" brushRef="#br0" timeOffset="68957">409 1987 181 0,'0'0'183'0,"0"0"-49"16,0 0-2-16,0 0-20 15,0 0-23-15,0 0-40 16,-8-97 8-16,3 88-13 15,2 3-8-15,3 4-6 16,0 2 5-16,0-4-15 16,0 4-6-16,0 0-8 15,0 0 1-15,0 0-7 16,0 0 0-16,0 0 0 0,0 0-1 16,0 6-2-16,0 17 1 15,10 9 2-15,10 2 8 16,-1-4-6-16,0 3 2 15,-4-8 2-15,-2-7-2 16,0-7-1-16,-4-8-1 16,4-3 2-16,6 0 2 15,9-6 4-15,24-36 38 16,20-36-9-16,14-21-19 16,12-19-15-16,-5 8 1 15,-21 28-6-15,-30 34-54 16,-29 33-84-16,-13 15 1 15,0 18-118-15,0 22 8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4:00.341"/>
    </inkml:context>
    <inkml:brush xml:id="br0">
      <inkml:brushProperty name="width" value="0.05" units="cm"/>
      <inkml:brushProperty name="height" value="0.05" units="cm"/>
      <inkml:brushProperty name="color" value="#3165BB"/>
      <inkml:brushProperty name="fitToCurve" value="1"/>
    </inkml:brush>
  </inkml:definitions>
  <inkml:trace contextRef="#ctx0" brushRef="#br0">44 663 687 0,'0'0'363'15,"0"0"-177"-15,0 0-40 0,0 0-29 16,0 0-51-16,0 0-15 16,0 0-7-16,-44-26-3 15,44 26 2-15,0 0-18 16,0 0-9-16,0 0-6 16,5 4-10-16,4 18 0 15,5 9 6-15,-6 4-4 16,0 5 2-16,-2 1-4 15,0 1 0-15,1-2 2 16,-1-5-2-16,3-7 2 16,1-8-1-16,-1-11-1 15,-5-7 3-15,2-2-2 16,10-2 0-16,23-50 11 0,14-28 1 16,20-26-5-16,13-19 0 15,-4-4-8-15,7 3 8 16,-16 20-8-16,-9 17 1 15,-20 18 0-15,-12 26 0 16,-15 13-2-16,-14 17-35 16,-3 7-17-16,0 8-30 15,-8 0-41-15,-14 0-65 16,-6 20-155-16,-7 9-233 16</inkml:trace>
  <inkml:trace contextRef="#ctx0" brushRef="#br0" timeOffset="27838">1259 1612 730 0,'0'0'265'0,"0"0"-175"15,0 0 2-15,0 0 6 16,0 0-5-16,0 0-16 15,0 0-32-15,24-17-8 16,-18 17-20-16,-3 0-3 16,0 0 2-16,3 0-13 15,-2 9 3-15,5 22 3 0,-3 3-8 16,4 9 9-16,-4 0-4 16,0 6-6-16,4-6 5 15,4-9-5-15,-6-5 2 16,6-9-1-16,-5-9 4 15,1-2-5-15,5-6 0 16,7-3 0-16,10-12 7 16,23-37 10-16,5-28 2 15,9-12-7-15,8-13-11 16,-5-15 6-16,5 5-4 16,-4-2-3-16,-9 14 0 0,-11 14-1 15,-15 6-31-15,-8 20-19 16,-16 11-6-16,-9 15 2 15,-5 14-17-15,0 8-29 16,-5 12-22-16,-23 0-101 16,-7 0-95-16</inkml:trace>
  <inkml:trace contextRef="#ctx0" brushRef="#br0" timeOffset="80121">745 2553 822 0,'0'0'192'16,"0"0"-118"-16,0 0-6 15,0 0 23-15,0 0-10 16,0 0-20-16,0 0-23 16,41 3-12-16,-27 14 4 15,-2 3 14-15,-2 3-13 16,6 8-11-16,-10 4-5 16,-3 2 2-16,-3 4 5 15,0-11-11-15,0 1 3 16,0-13-5-16,6-7-2 0,4-5 5 15,-4-6-6-15,1 0 4 16,8 0 9-16,7-3-7 16,24-31 9-16,23-25-5 15,17-22-6-15,18-19-1 16,8-12-7-16,2 1-1 16,-13 10-1-16,-14 18-1 15,-23 24 0-15,-26 21-11 16,-19 17-8-16,-19 11-5 15,0 4-15-15,0 6-11 16,0 0-9-16,-7 0-16 16,-2 0 7-16,-1 9-25 0,4 11-39 15,3-2-21 1,3-5-58-16,0-1-125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5:14.37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0 403 364 0,'0'0'366'16,"0"0"-218"-16,0 0-33 15,0 0-17-15,0 0-41 16,0 0-31-16,0 0-3 16,66-35 17-16,-41 33-17 15,-3 2 9-15,0-6 5 0,8 3-26 16,1-3 17-16,13-3 5 15,10 2-10-15,4-4 13 16,8-4-21-16,1 0 0 16,-4-5 0-16,-3 3-14 15,-11 3 5-15,-15 2-6 16,-8 10 3-16,-14-2-7 16,-9 2-13-16,-3 2-54 15,0 0-117-15,-9 0-153 16,-16 20-149-16</inkml:trace>
  <inkml:trace contextRef="#ctx0" brushRef="#br0" timeOffset="274">387 326 392 0,'0'0'224'16,"0"0"-95"-16,0 0-20 15,0 0-32-15,0 0-33 16,0 0-10-16,-4 29 12 16,4 13 20-16,0 7-6 15,4 8-8-15,11 4-20 16,1-2-2-16,0-2-19 16,1 1-3-16,-6-7-8 15,3-8 0-15,-8-9-3 16,-3-8-41-16,-3-12-69 0,0-5-131 15,3-3-147-15</inkml:trace>
  <inkml:trace contextRef="#ctx0" brushRef="#br0" timeOffset="1021">555 675 148 0,'0'0'411'16,"0"0"-241"-16,0 0-5 15,0 0-38-15,0 0-22 0,0 0-34 16,-22-40-39 0,22 40-15-16,0 0-10 0,12 0-5 15,10 0 3-15,11 14-4 16,-1 9 1-16,2 3-1 16,1 5 4-16,-4 1-5 15,-4-6 0-15,-11 2 1 16,2-8-2-16,-14-3 1 15,-4-5-9-15,0-10-20 16,0 1-45-16,-16-3-14 16,-6 0 75-16,0-3-3 15,11-23 11-15,11 1-1 16,0-1 6-16,0-2-1 16,13-2 8-16,18-3-4 15,8-2 7-15,-7 4-5 0,-4 5 1 16,-15 12 4-16,-7 0 1 15,-3 2 21-15,-3-2-15 16,0 5 7-16,0 1 0 16,0 5 12-16,0 3 18 15,0 0-35-15,0 0-19 16,0 0 0-16,0 0-15 16,0 0 14-16,-6 17-1 15,0 14 4-15,6 3 2 16,0 1-4-16,0-4 0 15,15-2-5-15,18-7-17 16,2-4 10-16,-1-12 4 0,4-6 0 16,1 0 8-16,-4-9 7 15,0-13-1-15,-10-2-1 16,-6-1-3-16,-7-1 6 16,-7 0-1-16,-5 1 20 15,0 5 9-15,0 2-3 16,0 7 7-16,-5 8-9 15,-1 3-29-15,0 0-2 16,4 0-5-16,-9 0-6 16,5 26 11-16,6 2 9 15,0 7-9-15,0-7-2 16,12-2-2-16,15-1 3 16,4-8-1-16,1-5-3 0,-1-3 4 15,4-9-21 1,4 0-23-16,-7-9-75 0,-4-16-88 15,-12 2-96-15</inkml:trace>
  <inkml:trace contextRef="#ctx0" brushRef="#br0" timeOffset="1657">1963 666 711 0,'0'0'204'16,"0"0"-36"-16,0 0-26 15,0 0-37-15,0 0-32 16,0 0-32-16,0 0-8 15,-23-45-19-15,23 45-13 16,0 0-2-16,0 0-2 16,0 14-6-16,0 17 7 15,6 7 2-15,19 1 3 16,0-5-3-16,8-10 0 16,-1-8-1-16,-4-7-5 15,0-9 3-15,2 0 0 0,-8 0 3 16,-3-16 4-16,-7-7-2 15,-2-3 5-15,-7-4 3 16,-3 3 0-16,0 0-1 16,0 7 18-16,-9 6-14 15,2 12 3-15,4-2-5 16,3 4-11-16,0 0 0 16,0 0-19-16,0 20 11 15,13 6 8-15,9 5-3 16,9-5-3-16,2-11-9 15,-1-7 4-15,2-8 8 16,-2 0 0-16,-7 0 3 0,-5-11 3 16,-4-10 0-1,-10-4 9-15,-3-4-11 0,-3-5 11 16,0 3 3-16,-3-1-13 16,-14 1 2-16,6 8-4 15,-6 6-3-15,7 9 3 16,4 2-40-16,-3 6-70 15,2 0-114-15,7 16-77 16,0 11-63-16</inkml:trace>
  <inkml:trace contextRef="#ctx0" brushRef="#br0" timeOffset="1885">2617 517 88 0,'0'0'540'0,"0"0"-372"16,0 0 17-16,0 0 16 15,0 0-83-15,0 0-27 16,-33-68-41-16,33 68-35 16,0 0-15-16,0 0-5 15,0 18-8-15,0 18 13 16,0 1 1-16,0 3 4 16,14-3-5-16,-1-8-19 15,-4-6-75-15,4-7-114 16,-10-9-148-16,0-4-382 15</inkml:trace>
  <inkml:trace contextRef="#ctx0" brushRef="#br0" timeOffset="2206">2648 257 492 0,'0'0'156'0,"0"0"-31"15,0 0-14-15,0 0-73 16,0 0-33-16,0 0-4 16,-61 29 2-16,61-1 5 15,17-5-8-15,15-5 0 16,2-13 6-16,-5-5-1 16,-1 0 16-16,-6 0 41 15,-11-20 7-15,-2-6-4 0,-9 4 1 16,0-4-26-16,0-3-8 15,-28 3-1-15,-5 4-31 16,-1 8-4-16,2 8-18 16,7 6-5-16,6 0-58 15,13 20-84-15,6 16 1 16,0 7-186-16</inkml:trace>
  <inkml:trace contextRef="#ctx0" brushRef="#br0" timeOffset="2935">2887 309 468 0,'0'0'305'0,"0"0"-114"0,0 0-22 16,0 0-56-16,0 0-3 16,0 0-49-16,0-84-34 15,0 84-27-15,0 12-6 16,0 29-7-16,0 12 11 15,0 13 4-15,0 0 6 16,0-3-5-16,0-9 0 16,0-17 3-16,0-8-4 15,0-15 3-15,2-8-5 16,-2-6 2-16,3 0 3 16,-3 0-2-16,0 0 8 15,0-9 0-15,0-16-11 0,-3-1-1 16,-2 8 0-16,-1 2 2 15,-5 10-7-15,5 0 3 16,1 0 3-16,5 4-1 16,0 2 1-16,0-3-4 15,0 3 3-15,0 0-16 16,3 0-1-16,25-3-8 16,13-5 26-16,13-7-4 15,-1-7 7-15,-7-7-3 16,-12 3 2-16,-12-6 0 15,-6 4 11-15,-2-3 0 16,-9-4 7-16,-5 3 12 0,0 4 5 16,0 8 6-1,-3 5-14-15,-13 5-14 0,4 6 0 16,2 4-15-16,4 0 1 16,6 0-2-16,-7 20-14 15,4 27 11-15,0 15 3 16,0 4 2-16,3 3-2 15,0-4 1-15,0-7 0 16,6-15-1-16,10-18-4 16,-3-14 4-16,-4-11-5 15,-6 0 5-15,8 0 1 16,-3-20 1-16,6-8 8 16,2-1-4-16,-7 7-2 15,-3 8-1-15,-2 8-2 0,5 2-4 16,4 4 3-16,9 0-10 15,6 0 1-15,2 15 4 16,4 10-34-16,-8 4-47 16,-1-3-114-16,3-9-210 15</inkml:trace>
  <inkml:trace contextRef="#ctx0" brushRef="#br0" timeOffset="3728">4195 503 756 0,'0'0'145'15,"0"0"-41"-15,0 0 33 16,0 0 5-16,0 0-56 16,0 0-19-16,-113-108-17 0,113 96-28 15,0 4 6 1,0 1-26-16,0 7 5 0,0 0-9 15,25 0 6-15,10 0-8 16,2 15 3-16,1 14 1 16,-5 8-5-16,-11-3 5 15,-6 3 0-15,-7-3 0 16,-2-5-6-16,-7-12-5 16,0-5-13-16,0-7-25 15,0-1 17-15,-19-4 9 16,3 0 20-16,2-7-3 15,14-15-3-15,0-4-18 16,0-5-12-16,23 2 25 0,3 0 14 16,-1 4 3-16,0 7 6 15,-3 7-6-15,3 6-2 16,-8 1 1-16,-1 4-1 16,-3 0-1-16,-1 0 1 15,-2 0 0-15,-1 0-1 16,-3 18 0-16,-2 2-3 15,2 5 3-15,0-1 1 16,0-2 1-16,4-5 7 16,-4-3-9-16,5-2 0 15,0-9-2-15,3-3-4 16,2 0 6-16,6 0 2 16,-3-15 15-16,0-7 10 15,-10-1-7-15,-6-6 22 0,-3 1 6 16,0-3-24-16,0-1 4 15,-31 3-21-15,-10 4-3 16,-3 7-4-16,8 10 0 16,11 8-6-16,12 0-4 15,10 0-61-15,3 26-23 16,0 7-33-16,19 8-81 16,12-12-45-16,7-4-108 15</inkml:trace>
  <inkml:trace contextRef="#ctx0" brushRef="#br0" timeOffset="4052">4714 480 193 0,'0'0'290'0,"0"0"-108"16,0 0 22-16,0 0-58 15,0 0-5-15,0 0-22 16,12-94-26-16,-12 91-17 16,-6 3-54-16,3 0-22 15,3 0 0-15,0 6-11 16,0 19 9-16,0 7 1 15,0-3 0-15,12-7-1 16,10-8-6-16,-3-5 3 16,-3-3 2-16,3-6 2 15,-3 0 1-15,-2 0 1 16,-6 0 6-16,1-11 10 16,-1-12-14-16,-8 3 13 0,0-6 9 15,-3-2-14 1,-30 5-3-16,5 3-8 0,-7 2-13 15,0 12 9-15,7 6-38 16,-2 0-97-16,15 15-84 16,11 11-170-16</inkml:trace>
  <inkml:trace contextRef="#ctx0" brushRef="#br0" timeOffset="4518">4967 117 747 0,'0'0'279'0,"0"0"-72"16,0 0-26-16,0 0-79 15,0 0-42-15,0 0-2 16,-9-117-32-16,9 117-11 16,0 0-15-16,0 8-12 15,0 30-2-15,0 22 6 16,0 11 8-16,9-2 4 15,7-3-2-15,1-12-2 16,-6-11 0-16,0-6-11 16,1-14-15-16,-10-9-25 15,3-5-7-15,-5-9 1 16,0 3 0-16,0-3 9 0,0 0 11 16,-10-6 20-1,-13-20 17-15,-5-3-1 0,2 1 1 16,1 2 7-16,0 3-5 15,3 6 2-15,6 8-4 16,10 4 4-16,3 3 14 16,3 2-5-16,0 0-11 15,19 0-4-15,28 0 4 16,16 0 1-16,7-10 11 16,0-4-11-16,-15 8 13 15,-14 4-16-15,-23 2-9 16,-11 0-69-16,-7 14-171 15,-10 9-253-15</inkml:trace>
  <inkml:trace contextRef="#ctx0" brushRef="#br0" timeOffset="6249">5835 383 724 0,'0'0'228'16,"0"0"-73"-16,0 0-17 15,0 0-2-15,0 0-63 16,0 0-17-16,-57-97-24 15,54 97-27-15,3 0-2 0,-8 0-3 16,2 11-8 0,-2 21 3-16,-6 7 7 0,-2 2-2 15,10 2 0-15,6-10 4 16,0-7-10-16,3-8 6 16,16-12-5-16,3-6 3 15,1 0-4-15,-4 0 6 16,0 0 10-16,-3-15-9 15,-4-8 11-15,-5-5-6 16,-7-7-3-16,0 1 9 16,0-3-12-16,-10 0 13 15,-9 3-1-15,-3 10-10 16,5 10 7-16,-2 9-9 16,10 2-1-16,-4 3-5 15,-2 0-9-15,5 17 15 0,-6 20-1 16,7 5 1-16,9 5-3 15,0-4 3-15,0-8 0 16,13-7-6-16,12-12 2 16,0-7 4-16,1-6-1 15,-1-3 6-15,-2 0-4 16,8-3 0-16,4-16 0 16,1-5 3-16,-5-1 1 15,-2 1-3-15,-1 2-2 16,-6 2 6-16,0 9-5 15,-16 2-1-15,-1 6 0 16,-5 3-3-16,0 0-1 0,3 0 1 16,3 0-4-1,7 0 1-15,2 17 3 0,4 0 3 16,-3-2 0-16,-3-1-2 16,-1-6 4-16,-2-3 0 15,-1-1-2-15,-1-4-1 16,0 0-5-16,3 0 3 15,1-9 3-15,4-11 5 16,0-2 0-16,0-2-5 16,-4 5 0-16,-2 5 5 15,-1 3-8-15,1 7 3 16,2 4-6-16,4 0 1 16,7 0-7-16,-1 0 12 15,7 9-1-15,-1 2 2 16,-3-2-6-16,5-1 5 0,-2-5 0 15,0-3 4-15,4 0-1 16,0-14 2-16,-4-15 0 16,-5-2-4-16,-7-2 12 15,-10-5-5-15,-6-6 13 16,0 1 12-16,0 6-14 16,-14 1-1-16,-3 10-1 15,0 11-14-15,4 8-4 16,4 7 1-16,2 0-9 15,-2 0 9-15,-4 10-10 16,-3 30 8-16,4 12 2 16,9-1 0-16,3 4-1 0,0-13-3 15,6-2-3-15,19-6 5 16,4-10-13-16,-1-11 11 16,0-4-2-16,5-6 6 15,-5-3 0-15,1 0 4 16,-1 0-4-16,-6-5 6 15,0-13-2-15,-5 3 2 16,2 4-6-16,-9 0 4 16,-4 5-8-16,0 4 4 15,-6 2 0-15,0 0-2 16,7 0-4-16,5 0 1 16,10 0-3-16,8 12 8 15,11-5 0-15,0 2 0 0,3-9-6 16,1 0 4-16,-10 0-1 15,-10 0 3-15,-9-9 5 16,-10-2 0-16,-6 0 4 16,0-6 0-16,0 3 5 15,0-1 9-15,0 6-7 16,0 4 5-16,0-1-12 16,-3 6-3-16,3 0 4 15,0 0-10-15,-3 3-7 16,-10 37 0-16,-3 16 7 0,-3 25 1 15,1 11-1 1,-1 14 6-16,0 7-4 0,-3 8-2 16,2 1 0-16,1 3 0 15,3-6 1-15,6-14-1 16,4-12 0-16,3-31 4 16,0-25-8-16,3-17 4 15,-3-17 0-15,-4-3 12 16,1 0-11-16,-11-8 39 15,-13-30 3-15,-9-16-29 16,-5-12-6-16,3-5-5 16,11 5-2-16,11 3-1 15,19 3-5-15,0-3 4 16,16-5-12-16,39-4-19 16,8-5 5-16,4 8-36 0,-7 7-34 15,-19 7-72 1,-28 6-365-16</inkml:trace>
  <inkml:trace contextRef="#ctx0" brushRef="#br1" timeOffset="14670">2531 1767 521 0,'0'0'166'0,"0"0"-51"15,0 0 23-15,0 0 7 16,0 0-56-16,0 0-28 15,0 0 0-15,-95-92-9 16,95 92-29-16,0 0-14 16,0 0-9-16,0 3-14 15,22 26 14-15,10 5 0 16,5 9 0-16,1 6 2 16,4-3-1-16,3-2 6 15,-8 0-7-15,-5-7 1 0,-9-11 0 16,-13-6-1-16,-7-6 0 15,-3-11 2-15,0-3-1 16,-8 0-1 0,-28 0 2-16,-13-6-1 0,5-17-1 15,11 1-11-15,19-4 9 16,6-3 2-16,8-5-5 16,0-3 4-16,8-3-10 15,26 5 9-15,11 4-2 16,8 5-1-16,-9 12 4 15,-5 6 0-15,-10-1 1 16,-7 6-1-16,-2 0 1 16,2 3 0-16,-3 0 0 15,0 0-3-15,-7 17 0 16,-9 12 0-16,-3 5 2 0,0 6 1 16,0-2 0-16,0-4 1 15,0-6-2-15,0-10 3 16,0-7-3-16,10-5 1 15,15-6 0-15,5 0 3 16,0-3 0-16,6-26 10 16,-11-5 13-16,-3-4-4 15,-6 1 12-15,-13-5-9 16,-3-1-5-16,0 2-1 16,-9 7-10-16,-20 8-9 15,-2 12 0-15,1 6-6 16,2 5-5-16,6 3 8 0,9 6-41 15,4 23-76-15,9 5-66 16,0-6-68-16,6-5-105 16</inkml:trace>
  <inkml:trace contextRef="#ctx0" brushRef="#br1" timeOffset="15022">3261 1775 404 0,'0'0'170'16,"0"0"11"-16,0 0 5 15,0 0-38-15,0 0-52 16,0 0-31-16,16-97-9 16,-25 94-21-16,-1 3-16 15,4 0-19-15,0 0-3 0,3 14 1 16,-1 18 0 0,4 5 2-16,0 4 1 0,0-5 0 15,32-1-1-15,9-9 0 16,9-9 1-16,5-9 0 15,0-8 3-15,-11 0-1 16,-13-11 11-16,-5-15 1 16,-17-8 31-16,-9-7-4 15,0-1-20-15,-6-4-15 16,-35 8-7-16,-3 8 0 16,-5 7-1-16,8 11-6 15,13 9-31-15,9 3-44 0,5 6-65 16,14 26-93-1,0-10-28-15,39-4-191 0</inkml:trace>
  <inkml:trace contextRef="#ctx0" brushRef="#br1" timeOffset="15405">3690 1513 513 0,'0'0'216'0,"0"0"-24"15,0 0-48-15,16-172-10 16,-13 146-20-16,-3 11-22 15,4 10-40-15,-4 5-17 16,3 0-35-16,3 23-7 16,0 25 1-16,4 18 6 15,-4 6 1-15,-3-4-1 16,4-2 3-16,5-9 1 0,-1-11-3 16,0-9-2-16,3-7-11 15,-6-17-51-15,0-1-34 16,-5-10-47-16,-3-2-7 15,0 0 62-15,0-11-9 16,-6-18-48-16,-24-2 62 16,-5-1 67-16,-6 1 17 15,7 3 11-15,7 2 65 16,16 6 40-16,11 3 16 16,0 5-25-16,11 4-54 15,41-2-49-15,22 6 2 16,11 0-6-16,-2 4 0 0,-11 0-63 15,-24 0-168 1,-20 0-52-16</inkml:trace>
  <inkml:trace contextRef="#ctx0" brushRef="#br1" timeOffset="15915">4021 1286 204 0,'0'0'320'16,"0"0"-191"-16,-203-148-36 16,107 91 5-16,-12 6 6 15,-12-4-79-15,-7 15 24 0,-20 3-11 16,1 17-3-16,-6 14-3 16,-1 6-20-16,10 6 17 15,10 43-20-15,21 24 0 16,13 22-9-16,27 17 1 15,18 10-1-15,20 7 0 16,26 3 1-16,8 5 1 16,17-3 0-16,40-5-2 15,15-15 0-15,34-22 2 16,27-20 1-16,26-30 8 16,34-28-5-16,8-14 52 15,8-12 1-15,-12-30-10 16,-24-13-6-16,-22 2-8 15,-30-11 13-15,-22-2-9 0,-19-7-8 16,-20-10 6-16,-16-15-17 16,-19-5 2-16,-19 0-5 15,-6-3-17-15,-22 3 6 16,-47 10-6-16,-33 1-4 16,-32 17 0-16,-28 18 0 15,-3 29 4-15,16 20-1 16,28 8-21-16,36 31-6 15,27 40-64-15,23 26-50 16,23 18-49-16,12-2-246 16</inkml:trace>
  <inkml:trace contextRef="#ctx0" brushRef="#br1" timeOffset="16710">2095 2585 621 0,'0'0'192'0,"0"0"-70"15,0 0-5-15,0 0 8 16,0 0-17-16,0 0-34 16,86-101-12-16,-86 101-7 15,0 0-39-15,-9 0-5 16,-32 18-9-16,-26 12-1 15,-18 20 13-15,-5 7-11 16,-9 9-1-16,-3 2 7 16,-11 9-8-16,-18 12 11 15,-5-3-11-15,2-6 0 16,24-9 3-16,30-22-3 16,31-15-1-16,32-20 0 0,17-5-1 15,0-9 1-15,0 0-1 16,0 0 1-16,0 0 0 15,6-3 1-15,5-19 1 16,6-7 12-16,-1-6-11 16,-3-2 3-16,-7 0-2 15,-3 0-3-15,-3-3 6 16,0-2-4-16,0-2 0 16,0 7 3-16,0-3 0 15,0 6-6-15,0 10 5 0,0 5-3 16,0 10 2-1,0 3-4-15,0 6 0 0,0 0-1 16,0 0-8-16,0 0 0 16,-6 24-1-16,-13 12 10 15,-11 11 4-15,16 4-4 16,-5 4 0-16,11-7-2 16,8 3 4-16,0-5-2 15,19-9 0-15,27 1 0 16,14-10-2-16,19-14-3 15,16-12 5-15,10-2 4 16,0-7-4-16,-18-19-12 16,-34 11-42-16,-28 7-60 15,-25 2-13-15,0 6-56 16,-9 0-147-16,-24 0-219 0</inkml:trace>
  <inkml:trace contextRef="#ctx0" brushRef="#br1" timeOffset="18001">250 4048 186 0,'0'0'509'0,"0"0"-379"15,0 0-17-15,0 0 19 16,0 0-24-16,0 0-41 16,-73-114-15-16,67 86 0 15,6-1-12-15,0 0-9 16,0 0-28-16,0 4 18 16,3 8-16-16,7 8-4 15,-1 7-2-15,7 2 1 16,0 0-8-16,3 2 4 15,3 21-10-15,-2 9 14 16,-6 0-4-16,-3 1 4 16,-5-1-1-16,-1-4 1 15,0-6 0-15,-2-9-4 0,3-5 10 16,-6-8-6 0,3 0 0-16,0 0 2 0,-3 0 6 15,3 0-4-15,7 0 1 16,-1-21 5-16,7-12-10 15,0-13 5-15,3 3-5 16,-2 0 1-16,-3 15-1 16,-3 7 0-16,-6 10 0 15,3 11 0-15,-5 0-5 16,3 0-3-16,3 15-7 16,1 19 9-16,-1 9-1 15,1-7 6-15,-1-1 1 16,1-9 1-16,-1-12 4 15,-2-8-5-15,-4-6 0 0,3 0 0 16,-6 0 0-16,6 0 0 16,1 0 0-16,5-14 6 15,4-10-1-15,-2-1-4 16,-5 5 0-16,-2 0 1 16,-1 0 2-16,-3 3-4 15,0 3 1-15,0 5 2 16,-3 6 2-16,0 3-8 15,0 0 3-15,0 0-14 16,3 12 5-16,4 11-4 16,5 2 13-16,1 4 1 15,0-9 2-15,2-6-2 16,4-11-1-16,-6-3-9 0,7 0 9 16,5-8 3-16,0-18 4 15,4-6-2-15,-13 7-3 16,-7 2 9-16,-6 0 2 15,-3 6 6-15,0-1 0 16,0 7-12-16,0 8 3 16,0-1-10-16,0 4-2 15,0 0-1-15,0 0-9 16,0 27 5-16,0 7 3 16,0-5 8-16,3 2-2 15,19-8-2-15,8-9-4 16,1-2 2-16,4-12-13 0,6 0 15 15,3 0 4-15,-2-29-2 16,-4-11 1-16,-3-5-3 16,-10-4 3-16,-2-11 1 15,-13-2 5-15,-7 4 0 16,-3-5 8-16,0 17-4 16,0 17 2-16,-6 13-1 15,-1 12-13-15,1 4-2 16,-5 4-4-16,-3 44-14 15,-8 15 18-15,2 17 1 16,13-6-2-16,7-8 0 16,16-14-3-16,25-13-1 15,14-21-22-15,2-18 4 16,4 0 22-16,5-26 3 16,1-17-1-16,-13-6 5 0,-13-5-2 15,-16-2-1-15,-16-2 3 16,-9-3-3-16,0 8 18 15,0 13-13-15,-12 8 10 16,-4 17-10-16,3 10-7 16,-5 5 0-16,2 29-15 15,3 28 15-15,10 20-2 16,3 3-4-16,13-9-8 16,28-13-22-16,9-13-55 15,11-16-39-15,18-18-57 16,7-11-171-16</inkml:trace>
  <inkml:trace contextRef="#ctx0" brushRef="#br1" timeOffset="18871">3678 2087 777 0,'0'0'192'0,"0"0"-74"0,0 0 17 16,0 0-1-16,0 0-50 16,0 0-18-16,-10-49-38 15,20 52-28-15,34 37-3 16,25 22 3-16,30 19 20 16,13 13-6-16,12 7-2 15,5 1 8-15,-5-1-16 16,-6-7-2-16,-16-11 2 15,-17-14-2-15,-27-9-2 16,-17-21 2-16,-19-14-2 16,-16-9 1-16,-2-11 5 0,-4-5-6 15,0 3 7-15,0-3-2 16,0 0 23 0,-29-24-14-16,-12-6-14 0,-12-2 0 15,-2-2 5-15,-5 6-5 16,8 5 0-16,11 9-2 15,4 8-4-15,11 0 6 16,6 6-2-16,9 0-4 16,0 0 2-16,5 0 2 15,6 17 2-15,0 9-13 16,0 6 13-16,39-7-6 16,11 1 4-16,7-12-5 15,10-2 14-15,-4-9-5 16,-3-3 0-16,-8 0 0 15,-8-9 6-15,-8-17-5 0,-6-9 1 16,0-1 6-16,-8-11-9 16,-6 2 9-16,-7 2-9 15,-9 6 6-15,0 12-13 16,0 7 6-16,0 12-31 16,0 6-30-16,-12 6-88 15,-11 46-159-15,-2 13-71 16</inkml:trace>
  <inkml:trace contextRef="#ctx0" brushRef="#br1" timeOffset="20265">4544 3831 129 0,'0'0'723'16,"0"0"-590"-16,0 0-7 15,0 0-6-15,-14-169 5 16,14 129-52-16,5-3-33 0,12 9-19 15,-6 6 6 1,0 11-1-16,-2 7 0 0,-6 10-19 16,1 0-3-16,5 0-8 15,4 12-7-15,-1 14 8 16,7 14 2-16,-6 6-8 16,-4-3 9-16,-1 6 0 15,-6-13-1-15,-2-1 0 16,0-12 1-16,0-15 0 15,0-2 3-15,0-6-1 16,6 0 2-16,5 0 9 16,0-26-12-16,6-17 12 15,-1-4-12-15,-1-3 7 0,-5-2 7 16,-4-5-11-16,1 8 12 16,-4 13-7-16,3 13-6 15,-3 11-1-15,0 12-2 16,7 0-6-16,2 3-2 15,1 40-8-15,6 14 15 16,-2 6 0-16,-6-8-4 16,3-7 2-16,-5-12 3 15,1-6-4-15,3-7 3 16,-1-15-6-16,4-8 7 16,6 0 0-16,0-3 2 15,8-25 8-15,-5-13-9 16,-3-1 3-16,-3-9 9 15,-10-4-7-15,-2 0 7 0,-7 10 2 16,0 11-8-16,0 16 5 16,0 12-6-16,0 4-4 15,0 2-2-15,0 0-20 16,0 37 12-16,0 17 8 16,0 9 0-16,0-2 0 15,3-16 0-15,9-13-8 16,4-16 4-16,-2-7-13 15,-3-9 17-15,6 0 11 16,5-19-9-16,7-22 8 0,-1 1-8 16,-3-3 2-1,-6-3 7-15,-2 7-10 0,-15 1 11 16,-2 13-6-16,0 11-5 16,0 4 7-1,0 10-8-15,0 0-5 0,0 0 5 16,0 18-19-16,0 22 18 15,17 14 1-15,2 4-8 16,6-9 7-16,0-10-12 16,4-11 2-16,7-10 2 15,-8-12 9-15,13-6 1 16,-3 0 1-16,7-20 0 16,-4-26 5-16,-6-17-6 15,-7-8 2-15,-9-4 8 16,-5-8-3-16,-14 1 14 0,0 10-11 15,-3 16-10-15,-21 14 12 16,9 23-7-16,5 7-4 16,7 12-2-16,0 0-9 15,3 43-5-15,0 28 11 16,0 18 3-16,0 17 2 16,0-6-1-16,0-12-1 15,16-13 0-15,9-26-14 16,11-18 0-16,-2-14 0 15,4-14 10-15,0-3 1 16,4 0 3-16,5-24 0 16,1-23 0-16,-6-14 6 15,-7-7-3-15,-10-9 0 0,-16-13-2 16,-9 5 13-16,0-1-11 16,-3 12 5-16,-19 23 0 15,3 16-8-15,5 19 19 16,8 16-19-16,6 0-11 15,-2 0 7-15,-4 28-16 16,-2 29 20-16,2 17-1 16,6 15 3-16,0-6-2 15,9-9 0-15,21-8 3 16,-2-18-7-16,4-16 4 16,3-6-6-16,2-10-15 15,5-7-37-15,-1-9-41 0,-12 0-117 16,-10 0-87-1,-19-9-441-15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5:57.85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651 2195 274 0,'0'0'143'0,"0"0"-55"16,0 0-16-16,0 0 25 15,0 0-11-15,0 0-6 16,0 5-31-16,0-5-5 15,0 0-2-15,0 0-4 0,0 0-1 16,0 0-4 0,0 0-12-16,0 0-6 0,0 0-15 15,25 0 2-15,36 0 3 16,32-19 2-16,33-1-5 16,36-3-1-16,29 0 1 15,18 0 4-15,18 3-6 16,-6 3-1-16,-13 2 1 15,-21 10 0-15,-22 5 0 16,-22 0-1-16,-20 0 4 16,-8 0-2-16,-10 0-1 15,-3 0-3-15,-5 0 2 16,-1 0 1-16,-6 0 0 16,-5 0-2-16,1 0 2 15,-1 0 0-15,5 5 0 0,-5 1 3 16,-2 3-3-1,-8-4 0-15,-10 1 0 0,-9-3-1 16,-7-3 1-16,-5 0 0 16,-6 0 0-16,-10 0-4 15,-9-3-23-15,-6-3-40 16,-7 4-3-16,0-1-34 16,-1 0-52-16,-5 1-75 15</inkml:trace>
  <inkml:trace contextRef="#ctx0" brushRef="#br0" timeOffset="1530">858 900 110 0,'0'0'47'0,"0"0"-24"16,0 0 1-16,0 0 19 15,0 0 6-15,0 0-13 0,165-8-3 16,-136 13-15-16,-4 9 0 16,-3-2-3-16,-3 0-1 15,-7 4-2-15,-1 2-5 16,-6-2-6-16,-5 13-2 16,0-1 2-16,0 14-1 15,0 5 2-15,-11 10 0 16,-6 4 6-16,7-7-4 15,7-5 0-15,3-10-1 16,0-10-2-16,3-6 0 16,24 0 4-16,7-3 0 15,4 0-3-15,6 3 2 0,2-6 1 16,1 3-5 0,-3 2 10-16,-3-1-10 0,1-1 5 15,-7 0-5-15,0 3 4 16,-4 2 2-16,-6 4 4 15,2 5 1-15,-8-4 2 16,-4 1 0-16,1-3 4 16,-6-2-5-16,2 3 0 15,1-7-1-15,-4-2-7 16,2 1-1-16,-3-5-2 16,6-2 2-16,-3 4 0 15,6-7-3-15,9-2-3 16,5-9-67-16,13 0-139 15</inkml:trace>
  <inkml:trace contextRef="#ctx0" brushRef="#br0" timeOffset="2070">2014 700 192 0,'0'0'142'16,"0"0"-56"-16,0 0-33 0,0 0-8 15,0 0-18 1,0 0-23-16,31-66 7 0,18 66-6 16,-2 0-2-16,-9 6 1 15,-2 8-1 1,-11 0-1-16,-6 7 4 0,-10-2-4 15,-9 1-2-15,0 9 5 16,0 3-1-16,-22 2 9 16,-9 9-9-16,-2-3 5 15,8-1 7-15,6 5-8 16,9-5-3-16,10 2-3 16,0 10 3-16,0-3-3 15,22 7 2-15,7-3-1 16,-1-7 1-16,8-2-2 15,-4-5-1-15,2-4-1 0,1 4 5 16,1-2-5 0,-5 6 1-16,-2 1 0 0,-4 4 0 15,-3-5-1-15,-5 1 4 16,-6-9-4-16,3-2 4 16,-5-7-3-16,-2-1 0 15,-4-2 1-15,-3 2 2 16,0-6-1-16,0-3-1 15,0 3-2-15,0-10-2 16,0-5-46-16,0-3-115 16,0 0-150-16</inkml:trace>
  <inkml:trace contextRef="#ctx0" brushRef="#br0" timeOffset="2602">2787 728 232 0,'0'0'89'15,"0"0"17"-15,0 0-20 16,0 0-12-16,0-151-23 16,0 145-19-16,0 6-18 15,19 0-13-15,9 0-1 16,7 6 1-16,-1 17-1 15,-5-1 0-15,-4 1 0 16,-8 6 0-16,-8 0-4 0,-9 7 4 16,0 5-2-16,0 2 1 15,-6 2 1-15,-8-2 6 16,8-3-5 0,1 0-1-16,2-3 2 0,-2-2-2 15,2-1 1-15,0-3-1 16,3 4 3-16,0 1-2 15,0 5-1-15,0-1-1 16,0 0 1-16,3 0 0 16,24-5 1-16,1-1 1 15,3-5-2-15,1-7 2 16,-7 1 1-16,-3 3-3 0,-8 0 1 16,-9 5 0-16,-5-2 5 15,0-1 0-15,0 1 9 16,0-6-5-16,0 5 6 15,0-5 6-15,-2-3-18 16,-15-3 0-16,8-2-3 16,-4-5-1-16,7 3-3 15,6-13-59-15,0 0-97 16,14-13-102-16</inkml:trace>
  <inkml:trace contextRef="#ctx0" brushRef="#br0" timeOffset="3031">3348 854 288 0,'0'0'95'16,"0"0"-4"-16,0-165-5 16,0 130-16-16,0 12-3 15,0 12-23-15,3 8-25 16,10 3-12-16,3 0-7 15,9 5-4-15,3 21 4 16,-1 3 0-16,-5-1 1 16,0 4-1-16,-13-3 4 15,-9 5-3-15,0 4 2 16,0 1 2-16,-25 4 2 0,-7 6-5 16,1-1 5-1,-2-2 0-15,14 2-4 0,10 1-3 16,9 0 0-16,0 5 2 15,0 6 1-15,16 0-2 16,12-3 0-16,-3-3 0 16,8-11 0-16,-5-5 1 15,-2-1 1-15,-1-8-1 16,0-4-1-16,-5-5-1 16,-4-5 2-16,0-4-2 15,-10-3-5-15,-3-2-34 16,0-3-86-16,0-3-88 15</inkml:trace>
  <inkml:trace contextRef="#ctx0" brushRef="#br0" timeOffset="3630">3653 637 214 0,'0'0'167'0,"0"0"-75"16,0 0-38-16,0 0-2 15,0 0-9-15,0 0-15 16,175-74-16-16,-130 74-1 0,-7 17 2 16,-7 5-3-16,-2 10 1 15,-14 2-7 1,-11 11 2-16,-4 4-2 0,0-1 2 15,-19 2-4-15,-13 1 3 16,1-7-5-16,1-5 10 16,5-5-6-16,15-5 0 15,10-6-1-15,0 2-3 16,0-2 0-16,5-2 0 16,17 3-3-16,6-3 6 15,10 2-1-15,3 0 1 16,3-6-1-16,-5 6-1 15,-4 3 0-15,-10 2-2 0,-9 1 2 16,-7-1-1 0,-1 1 0-16,-8-6 0 0,0 2-1 15,0 1 1-15,0 3 1 16,-23 5 7-16,-3-3 0 16,7-4 1-16,0-4-1 15,10-4-7-15,3-1 3 16,-1 4-2-16,7 1-2 15,0 3 0-15,0 0 0 16,7 0 2-16,15-7 0 16,-7 5 0-16,1-10-2 15,-16 3 0-15,0 0 0 16,0-2-14-16,-6-1-5 16,-26-3-64-16,-21 1-82 15,-15-2-261-15</inkml:trace>
  <inkml:trace contextRef="#ctx0" brushRef="#br0" timeOffset="4264">2154 2364 274 0,'0'0'211'0,"0"0"-99"16,0 0-60-16,0 0 20 15,0 0-6-15,-32-146 21 16,32 138-32-16,0-5-24 15,0 8-12-15,0-1-2 0,0 6 3 16,0 0-8-16,0-2 0 16,0 2-4-16,0 0 2 15,0 0-2-15,0 0-4 16,0 0-2-16,0 0-2 16,0 0-38-16,0 0-188 15,0 0-200-15</inkml:trace>
  <inkml:trace contextRef="#ctx0" brushRef="#br0" timeOffset="4672">2331 2032 501 0,'0'0'137'16,"0"0"-39"-16,0 0 2 15,0 0-18-15,0 0-16 16,0 0-23-16,-50-83 0 16,50 83-8-16,0 0-12 15,0 0-13-15,0 0-8 16,6 12 2-16,16 16-4 15,11 15 5-15,2 9 0 16,-1 13 1-16,1 12 3 0,-7 4-5 16,-1 7 9-16,-18-5-8 15,-9-3 1 1,0-6 0-16,-9-7-1 0,-27-10 0 16,-2-9-1-16,-9-11-4 15,-2-5-15-15,11-12-41 16,10-12-63-16,12-8-39 15,16 0-70-15,3-23-64 16</inkml:trace>
  <inkml:trace contextRef="#ctx0" brushRef="#br0" timeOffset="5130">2925 2132 187 0,'0'0'166'0,"0"0"-83"16,0 0-5-16,0 0-6 15,0 0 8-15,0 0-52 16,32-120-15-16,-32 109 22 15,3 2 20-15,-3 0-6 0,0 3-4 16,0 4-3-16,0-4-6 16,0 6 0-16,-3-2-2 15,-13 2-7-15,-6 0-13 16,0 2-6-16,-3 33-1 16,-4 19 7-16,-2 14-6 15,-2 12 6-15,5 15 1 16,9 2 2-16,13 1-9 15,6-2 8-15,0-10-10 16,0-6-3-16,15-8 0 16,14-9 1-16,2-12 2 15,5-8-6-15,2-11 0 16,3-10-5-16,0-13-47 16,11-9-68-16,-8 0-83 0,-19-12-479 15</inkml:trace>
  <inkml:trace contextRef="#ctx0" brushRef="#br0" timeOffset="6733">2399 2646 197 0,'0'0'181'0,"0"0"-53"0,0 0-25 16,0 0 17-16,0 0-23 15,0 0-11-15,-19-97-37 16,0 80-2-16,-3 0 15 16,-5 6-33-16,-10 3-3 15,-1 8-18-15,-11 0 2 16,-1 0-9-16,-7 22 0 16,-10 15 2-16,-3 9-1 15,0 10-1-15,7 2 1 16,8-1-2-16,14-2 1 15,10 3-2-15,12-5 0 0,16 2 0 16,3-4 1-16,0-8 0 16,25-9 0-16,9-2-4 15,4-15-8-15,4-3-1 16,3-11 4-16,-8-3 1 16,-7 0 8-16,-14 0 4 15,-13 0 0-15,-3-8 1 16,0-7 2-16,-8-2-3 15,-14-3-1-15,-6 6 2 16,-4 2 5-16,1 10-3 16,-4 2-6-16,-4 0-2 15,1 17 2-15,-3 22-1 16,2 10 0-16,17 3 0 16,14 2 0-16,8 3 3 0,8 3-3 15,38-3-1-15,10 3 1 16,7-3 5-16,5 0-5 15,-2-4 0-15,-5-17 1 16,-4-10-1-16,-12-15-1 16,-7-7 1-16,-3-4 1 15,-7 0 3-15,-6-6 3 16,-8-16 2-16,-6-2-4 16,-8-1 1-16,0 4 8 15,0 7 6-15,0 6 2 16,0 8-5-16,0-4-9 15,0 4-8-15,0 0-15 16,0 15-1-16,14 19 16 0,11 5 3 16,10-3-3-16,15-11-9 15,11-5 1-15,9-11 0 16,6 0-8-16,3-9 1 16,1 0 15-16,-7 0-3 15,-9-26 3-15,-14-11 4 16,-15-1-2-16,-13-5 0 15,-5-1 6-15,-12 3-1 16,-2 0 21-16,-3 7 1 16,0 3-16-16,0 8-1 15,0 6-7-15,0 8-4 16,0 6-1-16,0 3-2 16,0 0-13-16,0 0-3 0,0 24 18 15,0 6 0-15,17 2-5 16,18-1-15-16,12-11-10 15,5-5 7-15,8-12-8 16,-4-3 7-16,-4 0 13 16,-8-6 11-16,-9-20 2 15,-10-5-1-15,-8-3 7 16,-9-12-3-16,-5 0 4 16,-3-2 2-16,0-7 21 15,-3 2-5-15,-19 0-13 16,3 11-9-16,-3 8 5 15,10 14-6-15,2 11-4 0,10 6 0 16,0 3-4 0,0 0-13-16,0 28 16 0,22 6-1 15,13 1-2-15,7-9-19 16,5-6-7-16,10-12-3 16,-5-8 16-16,-5 0 13 15,-12 0 4-15,-16-11 2 16,-10-18-1-16,-9-8 5 15,0-1 26-15,-9-10 4 16,-26 0 8-16,-9-1-10 16,-8 1-11-16,-14 4-19 15,0 10-1-15,-2 9-3 16,8 7-6-16,12 10 6 0,13 5 0 16,13 3 0-16,10 0 0 15,12 0-8-15,0 15-3 16,0 7-4-16,0 2-7 15,15-8-26-15,4-10 2 16,0-1 9-16,-3-5-24 16,-5 0 38-16,-2 0 7 15,-4 0-2-15,-5-2-13 16,0-7-68-16,-11 1-224 16</inkml:trace>
  <inkml:trace contextRef="#ctx0" brushRef="#br1" timeOffset="10149">4301 503 256 0,'0'0'192'15,"0"0"-67"-15,0 0 1 16,0 0 6-16,0 0-46 15,0 0-10-15,-32-158-5 16,10 133-13-16,-12-1-15 16,-4 0-8-16,-14 1 8 0,-8-1-14 15,-4-3 2-15,-5 3-4 16,-5 6-5-16,2-3-3 16,-4 8-6-16,-1 2-4 15,0 0-1-15,-5 8-8 16,-4 3 3-16,-5-1 3 15,-8-3-3-15,-10-2 2 16,-4-1 0-16,-8 0 1 16,-3 1-6-16,-10 2 2 15,4 0 0-15,1 4 1 0,0 2-3 16,16 0 1-16,4 0-1 16,15 16 0-16,4 11 0 15,10 4 1-15,11-5-1 16,14-4 3-16,5-4-2 15,9 2-1-15,-6-3 2 16,-11 3-2-16,-12 2 0 16,-13 4-3-16,1 0 2 15,-1 0-2-15,11-3 2 16,4-3 1-16,5-3 0 16,5 3 2-16,5-3-2 15,2 3 0-15,-2 3 0 16,-8 1 2-16,1 1-1 15,2 4-1-15,7-10 0 16,6 7-1-16,7 0-1 0,4 5 2 16,-4 6-2-16,6 3 1 15,-4 9 0-15,2-3 1 16,2 5 1-16,4-5 3 16,-5-3-6-16,11-3 5 15,3-9-4-15,0-3 4 16,10-4-4-16,-1-6 1 15,7 0-5-15,3 0 5 16,0 5-1-16,0 6 1 16,0 5 0-16,0 3 1 15,10 3 0-15,12 0-1 16,3 0 0-16,14 0 0 0,8 0 0 16,10 0 1-1,10-3-1-15,6 4 4 0,-6-2-1 16,-7 2-1-16,-8-5-1 15,-16-1-1-15,0-7 0 16,-7-2 0-16,-7-2 1 16,1-2 0-16,-4 0-1 15,6-4 1-15,0 2 0 16,4 0 1-16,5-3-2 16,4 0-1-16,7 0 1 15,-4 1 0-15,8-4 2 16,-2 3-1-16,-3-3-1 15,7 4-1-15,7-4 1 16,11 3 1-16,17-6 1 0,12 1-1 16,7-6-1-16,-3-4 0 15,-4 4 0-15,-6-6 0 16,-5 3 0-16,1 3 0 16,1-6 0-16,3 2 0 15,4-2 1-15,9 0-1 16,2 0 0-16,4-11 0 15,-2-1 1-15,-15 1 0 16,-7 2 2-16,-18 1 1 16,-11 2-4-16,-5-2 1 15,4 2-1-15,4 0 1 0,7 1-1 16,7-4 1 0,7 1-1-16,17 1 0 0,0-1 0 15,2 2 1-15,1 6 0 16,-16-2 1-16,-16 2-2 15,-9 0-2-15,-17 0 2 16,-6 0 0-16,-1 0 0 16,-1 0 0-16,5 0-3 15,7 0 3-15,5 0 1 16,5 0-1-16,-1-9 0 16,4 0 0-16,2-3 0 15,-10 2 0-15,2-5 0 16,-4-6 0-16,2 5 3 15,8-1-2-15,-4-3-1 16,10-3-1-16,0 6 1 0,0-3 0 16,2 2 2-16,-12 2 0 15,-9 2-2-15,-13-1 3 16,-10 1-1-16,-3-6-1 16,2-9 4-16,-7-8-5 15,2-17 2-15,1-9 4 16,-4-12-3-16,-3-5 2 15,-4-2-3-15,-6-1-1 16,-3 6 5-16,0 4 0 16,0 8 4-16,0 5-3 15,0-3 1-15,-12 3 1 16,-10-2-1-16,0 4-1 0,-5 4-4 16,-4 2-3-1,-7 7 0-15,-6 2 0 0,-8 0 1 16,-5 2-1-16,-15 2-4 15,-14 2 2-15,-26-1 2 16,-15 7-2-16,-13-1 2 16,0 7-1-16,5 6-1 15,1 9 1-15,-3 2-1 16,-3 5 2-16,4 3-3 16,2 0-14-16,16 14-54 15,17 17-99-15,18-5-159 16,20-23-536-16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6:20.066"/>
    </inkml:context>
    <inkml:brush xml:id="br0">
      <inkml:brushProperty name="width" value="0.05" units="cm"/>
      <inkml:brushProperty name="height" value="0.05" units="cm"/>
      <inkml:brushProperty name="color" value="#ED1C24"/>
      <inkml:brushProperty name="fitToCurve" value="1"/>
    </inkml:brush>
  </inkml:definitions>
  <inkml:trace contextRef="#ctx0" brushRef="#br0">188 149 231 0,'0'0'432'0,"0"0"-282"15,0 0 7-15,0 0-9 16,0 0-23-16,0 0-26 15,0 0-27-15,-23-31-9 0,23 31-1 16,0 0-11-16,0 0-12 16,0 0-6-16,0 0-7 15,-3 0-4-15,-1 0-12 16,-2 36-10-16,-7 21 3 16,4 18-3-16,-4 8 6 15,10-6-2-15,3-5-2 16,0-7-2-16,0-5 4 15,16-11-9-15,3-12 2 16,-3-14-10-16,-4-12-34 16,1-5-13-16,-4-6 8 15,-1 0 8-15,-8-26 15 16,0-13 2-16,0-4 20 16,-11 3 6-16,-14-1 1 0,-7 10 2 15,4 2-2-15,-7 5-1 16,7 5 1-16,3 8 3 15,11 2-2-15,5 7 0 16,9 2-2-16,0 0 0 16,0 0-3-16,15 0-14 15,26 20 12-15,20-4 4 16,10-10-1-16,11-6 3 16,9 0 1-16,-1-27-1 15,-10-11 2-15,-17-8 3 16,-24 1 11-16,-17-10 8 15,-11-2 18-15,-11-3-4 16,0 3-20-16,0 11 8 0,-14 11-4 16,-10 18-2-16,2 6-2 15,7 8-9-15,-4 3-4 16,0 20-5-16,-3 46-6 16,-8 26 2-16,5 16 4 15,6 0 1-15,13-11 1 16,6-16-1-16,0-12-1 15,22-12-7-15,6-12-25 16,2-11-40-16,-5-8-65 16,0-14-181-16,0-12-54 15,-6 0-268-15</inkml:trace>
  <inkml:trace contextRef="#ctx0" brushRef="#br0" timeOffset="570">721 572 198 0,'0'0'372'16,"0"0"-257"-16,0 0-19 16,0 0-21-16,0 0-9 15,0 0-22-15,63-14 0 16,-18 8-4-16,-1 0 6 16,7-2-4-16,-9-4 8 15,-7 0 0-15,-16 4-10 16,-16-2-11-16,-3-5 16 0,0-5 8 15,-10 2-29-15,-18 1-5 16,-8 5-6-16,1 7-2 16,1 2-9-16,2 3 9 15,4 0-11-15,3 6 0 16,8 20-5-16,7 11 5 16,7 6 0-16,3 6 2 15,0-4-5-15,22-5 2 16,17-6 0-16,8-8-4 15,10-12 4-15,11-8 1 16,4-6 3-16,-1 0-1 16,-8-20 7-16,-10-12-8 15,-11 1 8-15,-16-9-2 16,-11 3 10-16,-8 0 13 16,-7-1-7-16,0 7-8 0,0 8 2 15,-13 12-2-15,4 5-8 16,5 6-7-16,-2 0 0 15,0 12-6-15,3 31 0 16,3 8 6-16,0 6 2 16,0-3-1-16,28-8-1 15,13-6-4-15,6-11 4 16,14-10-7-16,7-9-9 16,-2-10-26-16,-6 0-32 15,-15-15-49-15,-17-16-84 16,-21-10-85-16,-7-1-105 15</inkml:trace>
  <inkml:trace contextRef="#ctx0" brushRef="#br0" timeOffset="894">1531 252 526 0,'0'0'185'16,"0"0"-42"-16,0 0-19 16,0 0-20-16,0 0-30 15,0 0-17-15,-159-112-28 16,146 112-16-16,10 0-13 15,3 6-8-15,0 19 4 16,0 0 1-16,6-4-2 16,23-4 5-16,-3-9 0 15,-1-1 1-15,-6-7-1 16,-9 0 14-16,-1 0-13 0,-6 0 20 16,-3-17 13-16,0-14 17 15,0-1-2-15,-6-5-16 16,-22 8-19-16,-7 9-12 15,-7 8-1-15,4 12-1 16,6 0-2-16,9 15-51 16,23 31-81-16,0 13-20 15,23 10-31-15,28 2-92 16,10 10-265-16</inkml:trace>
  <inkml:trace contextRef="#ctx0" brushRef="#br0" timeOffset="2070">1988 646 570 0,'0'0'217'0,"0"0"-32"0,0 0-28 15,0 0-38-15,-22-171-48 16,-10 139-20-16,-2 9-21 16,1 7-7-16,8 11-10 15,6 5-13-15,-3 0-2 16,0 15 2-16,0 17 3 15,0 8-2-15,9 0-1 16,10 3 0-16,3-6-9 16,0-2-10-16,11-10-27 15,16-13-24-15,-2-6 32 0,-3-6 32 16,-6 0 6 0,-7-6 9-16,-6-17 12 0,-3 0 21 15,0 0 16-15,0-1-16 16,0 11 4-16,-3 5-13 15,-3 3-6-15,6 5-15 16,0 0-12-16,0 30-16 16,0 22 13-16,0 19 1 15,0 9 3-15,-9 9-1 16,-1 8 0-16,-3 2 4 16,4-4-4-16,9-1 3 15,0-11-3-15,0-11 0 0,0-9 1 16,0-17 0-1,-3-18-1-15,-7-14-1 0,-2-10-7 16,-18-4 8-16,-8 0 10 16,-12-29 3-16,-2-14-6 15,2-11-3-15,9-4-2 16,16-1 3-16,18-1-5 16,7-6-3-16,32-1-4 15,31 0-1-15,23-2 3 16,13 0-1-16,5 0 4 15,5 4 2-15,-14-2 1 16,-16 5 2-16,-12-1-2 16,-19 8 2-16,-20 2-1 15,-12 7 5-15,-16 5 12 16,0 5 5-16,-13 4-6 16,-15 3 5-16,-1 4-10 0,4 5-10 15,8 8 6-15,9 4 3 16,5 2-12-16,3 6 0 15,-6 0-1-15,-8 28-8 16,-2 35 9-16,3 14 0 16,7 10 0-16,6-5 0 15,0-2 0-15,10-11-2 16,12-18 1-16,1-13 0 16,-4-21-2-16,0-9 1 15,-4-8 2-15,4 0 1 16,7-31 2-16,5-24 6 0,8-16-5 15,-1-1-2 1,-6 13 0-16,-7 15 0 0,-5 16-1 16,-12 17 2-16,9 11-3 15,2 0-4-15,9 8-3 16,4 29 4-16,3 10 3 16,2 1 1-16,-1-2 1 15,2-12-2-15,-6-11-2 16,-7-9 0-16,-5-14 1 15,-1 0 1-15,-7-8 2 16,4-32 6-16,-10-9-3 16,-6-14-3-16,0-6 9 15,0-5-3-15,-22-4 5 0,-12 7 7 16,1 6-2 0,1 16-6-16,7 11 5 0,9 16-7 15,7 14 4-15,6 8-7 16,0 0-7-16,3 27-12 15,0 34 9-15,0 13 1 16,0 7 2-16,0 1 1 16,15-8 1-16,14-4 0 15,6-14-2-15,-1-7 0 16,5-5-5-16,2-17-21 16,-3-3-46-16,1-10-26 15,-11-14-72-15,-12 0-106 16,-10-6-70-16,-6-28-338 15</inkml:trace>
  <inkml:trace contextRef="#ctx0" brushRef="#br0" timeOffset="2228">2694 455 148 0,'0'0'558'16,"0"0"-382"-16,0 0-20 16,0 0-4-16,0 0-42 15,0 0-84-15,44-49-17 16,23 49-2-16,3 0-6 15,3 3-1-15,-7 17-139 16,-9 3-191-16</inkml:trace>
  <inkml:trace contextRef="#ctx0" brushRef="#br0" timeOffset="2528">3459 501 754 0,'0'0'186'16,"0"0"-65"-16,0 0 8 16,0 0 1-16,0 0-51 15,0 0-41-15,-140-69-13 16,140 69-10-16,0 0-13 15,4 0-2-15,30 0-6 0,18-3 6 16,14-3 5-16,0 6-5 16,2 0-16-16,-12 0-78 15,-17 0-66-15,-14 9-26 16,-21 11-26-16,-4 0-57 16</inkml:trace>
  <inkml:trace contextRef="#ctx0" brushRef="#br0" timeOffset="2711">3462 638 366 0,'0'0'243'0,"0"0"-148"15,0 0 20-15,0 0 3 0,0 0-69 16,0 0-34-16,74 3 8 16,-17-3-4-16,3 0-5 15,1 0-9-15,-5 0 0 16,-5 0-5-16,-9 0-94 15,-14 2-351-15</inkml:trace>
  <inkml:trace contextRef="#ctx0" brushRef="#br0" timeOffset="3105">4107 426 835 0,'0'0'226'0,"0"0"-90"16,0 0-2-16,0 0-36 15,0 0-44-15,0 0-46 16,-79-40-8-16,79 74-1 16,0 16 1-16,0-2 3 15,0 1-1-15,32-7-1 16,9-8-1-16,12-8-1 15,8-11 1-15,-1-10 2 16,-8-5 3-16,-18 0 7 16,-8-3 2-16,-14-22 14 15,-2-13 9-15,-7-10-15 16,-3-9-1-16,0-4-4 0,-35 4-2 16,-6 6 0-16,-6 14-9 15,2 11-3-15,-3 14-3 16,1 10 0-16,2 2-10 15,10 28-44-15,4 27-65 16,7 7-146-16,13-2-263 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6:53.605"/>
    </inkml:context>
    <inkml:brush xml:id="br0">
      <inkml:brushProperty name="width" value="0.05" units="cm"/>
      <inkml:brushProperty name="height" value="0.05" units="cm"/>
      <inkml:brushProperty name="color" value="#ED1C24"/>
      <inkml:brushProperty name="fitToCurve" value="1"/>
    </inkml:brush>
  </inkml:definitions>
  <inkml:trace contextRef="#ctx0" brushRef="#br0">872 1372 621 0,'0'0'183'16,"0"0"-65"-16,0 0 6 15,0 0 8-15,0 0-20 16,0 0-30-16,0 0-31 15,0 0-8-15,-2-3-5 16,2 3-8-16,0 0-11 16,0 3-9-16,-3 14-4 15,-11 9-5-15,5 13-1 16,-7 16 5-16,7-1 0 16,9 7-5-16,0-3 3 15,6 0-3-15,25-6-1 16,15-9 1-16,-5-12 0 15,3-11-1-15,-2-6-1 16,-1-11 1-16,-3-3-14 16,4 0-33-16,-12-22-29 0,-13-10-34 15,-17-2-4-15,0-9-10 16,-36-1-10-16,-14-3 18 16,-4-2 11-16,-4 2 71 15,8-3 19-15,3-2 16 16,6 4 1-16,8 2 6 15,8 0 16-15,6 12 39 16,13 0 9-16,6 2-7 16,0 4-6-16,0-1-36 15,28-3-14-15,22 1-7 0,11 5 2 16,-1 12-3 0,-11 6 6-16,-18 8-9 0,-9 0 3 15,-9 22 0-15,-4 16-24 16,-9 10-10-16,0 19-25 15,0 4-62-15,-22 14 28 16,-12-2 46-16,4-5 28 16,-1-16 19-16,12-14 3 15,6-19 0-15,7-9 8 16,6-18 12-16,0-2 11 16,0 4 0-16,0 2-2 15,19 0 5-15,23-4 33 16,11-2-20-16,7 0-16 15,3 0-2-15,-5-20-2 16,-7-5 13-16,-9-1-4 0,-14-3-3 16,-6 3 2-1,-12 10 14-15,-7-3 4 0,-3 9-4 16,0 4-7-16,0 4-20 16,0 2-5-16,0 0-10 15,0 0-10-15,0 11-6 16,0 17 6-16,0 15 2 15,0-5-2-15,0 1 1 16,6 1-1-16,13 3 2 16,0-11-2-16,6-7 0 15,2-13-6-15,1-12 5 16,4 0 1-16,5-12 2 0,1-25 4 16,-5-3-5-16,-8 3 4 15,-12 3-2-15,-4 11 1 16,-6 5-3-16,-3 10 2 15,0 8 2-15,0 0-5 16,0 0-1-16,3 0-6 16,10 20-4-16,3 12 10 15,4-1 2-15,-4-5-1 16,-2-9 0-16,0-3 0 16,-1-2 0-16,-4-6 0 15,-3-4 0-15,1-2-2 16,-1 0 1-16,4 0-4 15,2-14 5-15,-2-9 6 0,-1 9-5 16,-3 0 2 0,-1 8-1-16,0 6 0 0,1-6-2 15,8 6-2-15,5 0-4 16,6 0 0-16,10 6 2 16,6 14 2-16,1-3-8 15,-1-3-16-15,-7-14-18 16,1 0 29-16,-2 0 11 15,-11 0 4-15,0-20 2 16,-9 3-1-16,-4-3 2 16,-3-4 2-16,-3-1 1 15,1-3 3-15,-1 2 12 0,-3 9 0 16,0 3-5 0,0 14 9-16,0 0-7 0,0 0-18 15,6 0-8-15,-3 31-8 16,4 23 16-16,-7 12 0 15,0 6 5-15,0 5-5 16,0-3-1-16,0 0 1 16,0-2 3-16,0-12-2 15,0-20 0-15,0-15-1 16,0-13-2-16,0-12 2 16,0 0 3-16,0 0 16 15,0-2 43-15,0-33-2 16,-4-19-48-16,-11-15 2 15,5-14-11-15,10-17 3 16,0-11-6-16,0-7 1 0,16 0 0 16,3 16-1-16,0 22 0 15,-7 32 0-15,1 25 0 16,-7 15-4-16,11 8-4 16,12 0-13-16,8 14 21 15,12 25 0-15,-8 10 0 16,-10 3-2-16,-9-7 2 15,-3-1-3-15,-15-7-4 16,-4 2-10-16,0-5 6 16,-35-1-17-16,-9-5-29 15,3-8-32-15,8-9-30 16,14-2-36-16,19-9-1 0,0 0-30 16,28-26-91-1</inkml:trace>
  <inkml:trace contextRef="#ctx0" brushRef="#br0" timeOffset="845">2877 1250 461 0,'0'0'195'0,"0"0"-13"15,0-155-46-15,0 117-17 16,0 13-24-16,0 13 3 16,0 12-11-16,0 0-46 15,0 0-41-15,-3 34-19 16,-3 32 19-16,0 23 9 15,-2 14-3-15,6 5 5 16,-4 7-6-16,0-12 0 0,-2-20 0 16,2-18-5-16,6-24 1 15,0-19-1-15,0-14-11 16,0-8-11-16,0 0 18 16,0-22 4-16,0-21 0 15,0-9-3-15,0 7 0 16,-8-7 1-16,-19 13-3 15,2 10 5-15,3 9-4 16,6 8-1-16,7 6 2 16,6 6-7-16,3 0-4 15,0 0-9-15,0 24 17 0,12 4 6 16,29-6 0 0,8-13-3-16,7-9 3 0,4 0 0 15,0-2 6-15,-2-31-2 16,-11 9 1-16,-9 0-1 15,-11 1-1-15,-12-2 3 16,-12 8 9-16,-3-1 7 16,0 13-9-16,0 5 5 15,0 0-18-15,0 3-2 16,0 23-24-16,0 13 25 16,13 11 1-16,9-6 4 15,0-6-4-15,3-12-3 16,-6-19 3-16,8-7 3 15,1 0-3-15,10-18 10 16,3-26 1-16,-2-4-7 0,-8-1 1 16,-12 6 8-1,-9 9 6-15,-7 11 16 0,-3 9 4 16,0 14-11-16,0 0-28 16,0 11-4-16,-22 41 1 15,-8 22 3-15,-6 23 1 16,9 6 0-16,12 17 1 15,-1-3-1-15,6 7-1 16,4-1 0-16,3-8 1 16,3-26-1-16,0-13 1 15,0-19 0-15,0-23-1 16,0-5 0-16,-10-18 0 0,-12-8 1 16,-12 3 11-16,-18-6 29 15,-5 0-24-15,-13 0-1 16,-6-20-14-16,-4-1 0 15,14-1 0-15,14 8-2 16,24-12-6-16,28-6-20 16,0-16-38-16,70-18-67 15,39-18-115-15,23-15-133 16</inkml:trace>
  <inkml:trace contextRef="#ctx0" brushRef="#br0" timeOffset="1371">4123 1349 688 0,'0'0'163'16,"0"0"-62"-16,0 0 16 16,-125-152 8-16,116 133-21 15,9 7-37-15,0 0-40 0,47 4-17 16,33 2-10-16,32-11 7 16,20 5-3-16,0 2 4 15,-19-5 0-15,-23 6-7 16,-40 1 0-16,-25 2 0 15,-18 0 0-15,-7 3 3 16,-7 1-4-16,-31 2-24 16,-15 0-17-16,-11 0 16 15,4 0 9-15,8 0 11 16,14 2 4-16,13 13-2 16,9 2 4-16,4 6-2 15,2 8 2-15,1 12 3 16,6 17 9-16,3 9 3 15,0 8-2-15,0-2-5 0,0-2 2 16,0 1 7-16,0-10-11 16,0-4-5-16,-7 0-2 15,1-3-2-15,3-3-69 16,3-4-167-16,0-24-112 16,38-19-372-16</inkml:trace>
  <inkml:trace contextRef="#ctx0" brushRef="#br0" timeOffset="2091">4745 1682 664 0,'0'0'146'0,"0"0"21"16,0 0-37-16,0 0 0 0,0 0-30 16,0 0-50-16,-28-127-43 15,28 127-7-15,22 17 0 16,16 17 0-16,-1 12 3 15,2 3 3-15,-4 2-5 16,-3-14 0-16,-12-3 1 16,-9-5-2-16,-5-9 0 15,-6-7 0-15,0-6-4 16,0-7-14-16,-9 0 5 16,-4 0 8-16,1 0-15 15,12-14 11-15,0-12-4 16,0-5-3-16,3-6 9 15,19-7 1-15,6 5 6 0,8-7 0 16,-1 9-1-16,1-3-1 16,-6 5 4-16,-7 4-2 15,-4 5 2 1,-9 6-1-16,-1 6 2 0,-6 8 3 16,-3 6 3-16,0-6 1 15,0 6 3-15,0 0 1 16,0 0-8-16,-6 0-5 15,-22 9 2-15,-10 20-1 16,5 7-2-16,11 13-2 16,9 6 1-16,13-4-1 15,0-8 0-15,7-3 1 0,24-14-1 16,13-18-6 0,8-8 8-16,2 0 8 0,7-2 0 15,-8-24-8-15,-4-6 8 16,-16-5-3-16,-3 0-3 15,-18 3 19-15,-5-6 5 16,-7 2 11-16,0 4-8 16,-29 6-4-16,-10 8-11 15,8 8-10-15,-1 12 1 16,7 0-1-16,6 18-4 16,3 30-1-16,13 9 1 15,3 3-2-15,0 6 2 16,19-17-1-16,19-4-1 15,6-11 1-15,3-10 1 16,2-10 0-16,-8-9-5 0,-2 1-15 16,-8-6-59-16,-6 0-148 15,4 0-207-15</inkml:trace>
  <inkml:trace contextRef="#ctx0" brushRef="#br0" timeOffset="2730">5726 1632 722 0,'0'0'108'16,"0"0"-19"-16,0 0 21 15,0 0-23-15,0 0-81 16,0 0 4-16,96-37 7 15,-10 37-9-15,7 0-2 0,8-6 4 16,1-5 13 0,-11-4 12-16,-8-5-7 0,-17 6-6 15,-17-3-4-15,-21 3 3 16,-15-1 8-16,-13-4 5 16,0-5 8-16,-16-1-27 15,-28-1-5-15,-14 0-8 16,-5 1 1-16,5 8-1 15,14 5-1-15,15 1 2 16,20 7 1-16,9-1-3 16,0 2-1-16,0 0-1 15,0 3-5-15,25 0-9 16,16 0 15-16,11 9 3 0,8-1-3 16,0 4 3-16,-4 2-1 15,-4 3 0-15,-11 5 3 16,-13 5-4-16,-6 1 0 15,-2-2 6-15,-13 6-4 16,-7 11 2-16,0-1-2 16,0 13 1-16,-35-4-4 15,-23-2-1-15,-11 2-103 16,-11-5-221-16</inkml:trace>
  <inkml:trace contextRef="#ctx0" brushRef="#br0" timeOffset="4723">7439 1480 714 0,'0'0'196'15,"0"0"-51"-15,0 0-31 16,0 0-15-16,0 0-17 16,0 0-39-16,-25-133-19 15,25 133-16-15,0 16-8 16,0 18-3-16,25 15 3 15,13 8 9-15,6 9-2 0,8 3 4 16,-5-1-10-16,0-5 5 16,-8-9-3-16,-10-11-2 15,-14-11-1-15,-8-12 3 16,-7-9-2-16,0-5 0 16,-16-3 0-16,-22-3-1 15,-1-6 0-15,4-28-1 16,17-9 1-16,14-9 0 15,4 7 0-15,16-12-1 16,31 8-3-16,8 1 2 16,2 5 1-16,-7 11 1 15,-4 9-1-15,-12 15 1 0,-5-1 0 16,-10 9 0 0,-4 0-2-16,-2 0 1 0,-7 0-1 15,5 9-3-15,-3 16 5 16,-5 7 0-16,2 6 5 15,-5 12-4-15,3 8-1 16,13-7 0-16,6-5 1 16,9-3-2-16,1-23 2 15,7-9-1-15,2-11 1 16,9 0 1-16,11-17 4 16,-4-17-4-16,-13-1 6 15,-19-5 9-15,-22-5 12 16,-3-10 3-16,-17-2-15 15,-35 5-12-15,-11 13 2 16,-7 1-5-16,-3 24-2 0,15 0-2 16,20 11 2-16,19 3-3 15,16 9-27-15,3 31-17 16,3 3-1-16,35 3-37 16,20-2-47-16,11-12 25 15,7-11-17-15,7-10 13 16,-12-9 22-16,-8-2 65 15,-5 0 17-15,-14 0 7 16,-13-8 8-16,-9-6 33 16,-9-3 47-16,-7-3 16 15,-3-3-32-15,-3 3-2 16,0 6 1-16,0 2-11 0,0 12-10 16,0 0-14-1,0 0-23-15,0 0-13 0,-9 36-11 16,6 8 11-16,0 9 2 15,3 0 0-15,0-4-2 16,22-10 0-16,17-7-1 16,8-15 1-16,7-8 3 15,10-9-2-15,-4 0 4 16,-3-20 4-16,-15-12 9 16,-25-5 17-16,-17-3-2 15,0-11-7-15,-22 2-13 16,-31 1-5-16,-10 7-7 15,-2 13-1-15,12 2 0 16,15 20-8-16,13 6-30 0,17 0-41 16,8 11-57-16,5 15-75 15,42-5 15-15,22-10-58 16</inkml:trace>
  <inkml:trace contextRef="#ctx0" brushRef="#br0" timeOffset="5104">9406 1294 560 0,'0'0'201'16,"0"0"-32"-16,15-169-24 16,-15 127-33-16,0 13 0 15,0 13-37-15,0 12-18 16,0 4-22-16,0 0-35 0,0 52 8 16,-15 22-8-16,-1 27 20 15,0 3 3-15,5 3-10 16,11-16-8-16,0-5-3 15,0-9-1-15,17-19 1 16,2-21-2-16,0-15-16 16,-9-10-25-16,-7-12-8 15,-3 0 2-15,0 0 35 16,0-32-29-16,-19-7-13 16,-6-7 30-16,-5 3 5 15,2-3 9-15,6 17 10 16,9 2 3-16,7 6 0 15,6 10 12-15,0-7 11 16,0 10 3-16,9 2-9 0,32-6-16 16,23 7-4-16,12 5 0 15,1 0-7-15,-11 0-143 16,-11 9-233-16</inkml:trace>
  <inkml:trace contextRef="#ctx0" brushRef="#br0" timeOffset="5448">9965 1454 440 0,'0'0'322'0,"0"0"-236"15,0 0-9-15,0 0 6 16,0 0-11-16,0 0-72 16,-55-39 15-16,99 39-15 15,17 0 9-15,6 0-6 16,0 0-3-16,-7 8-1 15,-16 4-18-15,-22-1-90 0,-19 3-67 16,-3 4-64 0</inkml:trace>
  <inkml:trace contextRef="#ctx0" brushRef="#br0" timeOffset="5610">9939 1620 447 0,'0'0'237'16,"0"0"-141"-16,0 0 48 15,0 0-25-15,0 0-56 16,0 0-42-16,20 23-20 16,52-17 22-16,18-6-11 15,7 3-12-15,-7 0-8 0,-18-3-216 16,-12 0-86-16</inkml:trace>
  <inkml:trace contextRef="#ctx0" brushRef="#br0" timeOffset="5886">10660 1454 628 0,'0'0'210'0,"0"0"-71"15,0 0-32-15,0 0-41 16,0 0-32-16,0 0-12 15,9-91-14-15,29 86-7 16,11 5-1-16,7 0 0 0,12 0-1 16,-8 0-11-1,-10 7-43-15,-14 9-57 0,-20-2-3 16,-16 0-25-16,0 0 17 16,-11 9-31-16,-20-11-226 15</inkml:trace>
  <inkml:trace contextRef="#ctx0" brushRef="#br0" timeOffset="6021">10759 1567 178 0,'0'0'196'0,"0"0"-25"0,0 0-44 16,0 0-16-16,0 0-22 15,0 0-68-15,-77 39-7 16,129-39 3-16,14 5-2 0,6-5-6 16,18 7-9-16,-4-7-1 15,-10 0-193-15,-9 0-189 16</inkml:trace>
  <inkml:trace contextRef="#ctx0" brushRef="#br0" timeOffset="7342">11317 1498 672 0,'0'0'180'15,"0"0"-25"-15,0 0-22 0,0 0-41 16,-16-160-41-16,16 136-22 16,7 8-13-16,16 4-8 15,-1 6-8-15,3 6-2 16,0 0 2-16,1 0-1 16,-1 32-2-16,-3 3 3 15,-5-1 0-15,-6 8 0 16,0-5 1-16,-5 1-1 15,-3-1 2-15,4-17 2 16,-1-6-4-16,-3-5-2 16,0-2 2-16,4-7 5 15,-4 0-2-15,3 0 11 0,10-16-4 16,3-18 1 0,9-15 0-16,5-2 10 0,-2-7-9 15,-2 7-4-15,-4 8-2 16,-6 11 6-16,-5 16-6 15,-6 3 3-15,1 6-9 16,8 7-1-16,-1 0-5 16,6 26 4-16,-3 8 2 15,-3 3 1-15,3 0-1 16,-7 3 0-16,4-9 0 16,4 7-1-16,-4-13 1 15,3-5-1-15,0-2 2 16,-7-16-2-16,4-2 1 15,0 0 0-15,0-14 3 16,7-15 4-16,-12-5-3 0,0-6 0 16,-8-3 0-16,-3-11 1 15,0 6-1-15,0 9 4 16,-9 14 11-16,1 11-2 16,8 11-11-16,0 3-6 15,0 0-10-15,0 26-4 16,0 11 14-16,20 9 1 15,2-3 0-15,4-3-2 16,8-9-1-16,4-5 1 16,4-9-2-16,2-5 3 15,0-4 0-15,-9-8-3 16,-5 0 3-16,-5-2 4 0,-9-27 1 16,-4-5-2-1,-5-4 3-15,-4-4 1 0,-3 7-3 16,0 12 2-16,0 10 3 15,0 4 2-15,0 5-6 16,0 4-5-16,0 4-12 16,19 30 1-16,4 3 11 15,5 6 0-15,4-6 1 16,6 3 1-16,6-8-2 16,14-7 0-16,2-11 1 15,-1-14-2-15,2 0 2 16,-4 0 4-16,-5-25-2 15,-11-13-1-15,-13-13 0 0,-15-24 4 16,-10-10-3 0,-3-9 5-16,-10-7-1 0,-24 13 5 15,-4 16-2-15,-1 13 4 16,7 21 2-16,17 21-6 16,2 9-3-16,7 8-6 15,6 5-1-15,-3 41-6 16,3 14 6-16,0 20 0 15,0 6 1-15,9 2-1 16,19 1 1-16,4-3 0 16,13-13-1-16,3-12 0 15,5-15-6-15,11-15 5 16,-1-20-1-16,5-11 2 16,-5 0 0-16,-10-16 1 0,-1-28 0 15,-14-15 3-15,-13-15-3 16,-6-15 1-16,-19-3 0 15,0-5 1-15,-3 12-1 16,-26 15-3-16,1 25 2 16,3 19 5-16,12 14 0 15,4 12-6-15,-7 0-9 16,-7 44-1-16,-2 21 10 16,6 25 0-16,19 3 0 15,0 7 1-15,28-11-1 16,30-6 0-16,14-14 0 15,10-15 0-15,5-17 2 16,2-11-2-16,-7-18-19 0,-12-8-59 16,-16 0-54-1,-22-23-159-15,-20-28-167 0</inkml:trace>
  <inkml:trace contextRef="#ctx0" brushRef="#br0" timeOffset="9592">14244 379 470 0,'0'0'224'0,"0"0"-90"16,0 0-15-16,0 0 1 15,0 0-7-15,0 0-40 16,-64-53-22-16,0 47-16 16,-22 3-1-16,-24 0-4 15,-33 0-3-15,-22-6-3 16,-14-1 5-16,11-5-11 16,12-2-8-16,29 0-8 15,20 5 2-15,17 4-4 16,7 2 1-16,-2 3-2 15,-8 0 2-15,-17 3 1 16,-33 0-2-16,-44 0-1 16,-49 0 1-16,-34 0 4 0,-32 0-2 15,-6 0 0-15,6-6 0 16,4 6-2-16,18 0-3 16,3 0 3-16,-1 0 0 15,-5 9 0-15,0 11 0 16,-16 3 1-16,-2 0 4 15,-11 5-5-15,-12 1 0 16,-4-1-5-16,1 1 5 16,10-9 0-16,35-6 0 15,31-2 1-15,37-4 1 16,27-2 2-16,16-3-2 16,15-3-2-16,10 0-4 0,3 9 4 15,-3 2 0-15,-10 12-4 16,-9 6 3-16,9-1 0 15,1-5 1-15,12-9 2 16,0-2-1-16,-4-12 0 16,-2 2 3-16,9-2-3 15,5 0 0-15,11 0 4 16,6 0-5-16,-6 3 1 16,3 9-1-16,0-2-2 15,9 2 0-15,18-2 0 16,12-8 2-16,8-2 1 15,8 0 0-15,5 0-2 16,4 0 2-16,-4 0-2 0,-2-8 1 16,-11 2 0-16,-11 6-1 15,-9 0 1-15,-13 0 0 16,-3 0 0-16,-8 0-2 16,0 6-1-16,8 0 4 15,14 2-1-15,16-8 0 16,14 0 5-16,16 0-8 15,-2 0 3-15,-8 0 0 16,-17-6 4-16,-17 6-4 16,-21 0-1-16,-6 12-4 15,11 10 5-15,14 1-1 16,19-3-1-16,21 0 0 0,15-3 1 16,9-8 0-16,9-3 1 15,10-1 0-15,10-5 0 16,0 6 0-16,3 0 0 15,0-6-1-15,0 8-4 16,0 18-2-16,-6 15 3 16,-7 18 4-16,-3 13 0 15,-6 5 1-15,-3 17-2 16,-8 9 1-16,5 3 0 16,0-12 0-16,5-2 0 15,11-12 1-15,2-3 0 16,10 0-1-16,0-5 1 15,0 8 0-15,0-3 4 16,4 0-4-16,14 0 0 16,-2-6 0-16,3 4 0 0,0-12-1 15,-8 0 2-15,-3-3 0 16,-2-9-1-16,-6-8-1 16,8-11 1-16,-2-7 0 15,7-7-1-15,12 2-1 16,16-12 1-16,20 4 1 15,24-1-1-15,14-5 7 16,19 3-6-16,5-9-1 16,7 0 0-16,13 0-1 15,19 0 1-15,16 0 1 0,23-12 3 16,20-2-6 0,18-4 5-16,11 4-2 0,8 3 0 15,9 9 0-15,-4 2 4 16,-5 0-5-16,-1 0 0 15,-13 0 0-15,-8 2-1 16,3 3 1-16,-5 1 0 16,5-6 1-16,3 0-1 15,2 0 2-15,13 0-1 16,0-8 3-16,-9 5-2 16,-17 3-1-16,-27 0-2 15,-20 0-3-15,-12 0 4 16,-1 0 4-16,11 0-2 15,18 0-1-15,12 0-1 16,17-10 0-16,9 5 5 0,-9 0-2 16,-7-1-3-16,-18 6 0 15,-29 0 0-15,-23-2 0 16,-12 2 0-16,-6 0-4 16,1 0 8-16,8 0-3 15,11 0-1-15,11 0 0 16,0 0 1-16,-3 0-1 15,-13 0 0-15,-15 0 6 16,-11 0-6-16,-9 0 1 16,-2 0 0-16,3 0-2 15,1 0 1-15,12 0-1 16,18 0 1-16,12 0-5 0,9 0 5 16,1 0 0-16,-20-4 2 15,-17-4-2-15,-26-4 0 16,-25 4 1-16,-20-4 0 15,-7-2-1-15,11 3 1 16,18 2-1-16,27 0 0 16,21 7 1-16,13-4 0 15,3-6-1-15,-6 6 1 16,-14-2-1-16,-27 2 0 16,-25 1-1-16,-30-4 1 15,-22 3 0-15,-9-13 2 16,-1-5 4-16,7-1-6 15,3-1 1-15,11 6-3 16,5-3 2-16,9 6-7 16,0 6 5-16,-5-1 2 0,-7 0 1 15,-13 3 1-15,-6 4-2 16,-2 0 0-16,-3-7 0 16,9-2 1-16,2-6 0 15,3-6 1-15,7 3-2 16,3-5 0-16,-4-1 0 15,2-2 3-15,-2-4-2 16,-9-9 1-16,1 6 1 16,-8-13 8-16,-2-5 3 15,-4-1 1-15,2-2-5 16,-3 1-1-16,6-4-4 16,-1-2-1-16,2-7 1 0,-2-12-2 15,0-16-2-15,2-11 3 16,-2-4-4-16,3 9 1 15,-4 4 2-15,4-1-2 16,1 1 0-16,-8-2-1 16,-5 3 2-16,-4 12-1 15,0 10-2-15,-10 15 2 16,-12 7-1-16,2 7 0 16,4 9 3-16,7 2-1 15,3 10-1-15,2 2-1 16,4 6 2-16,0 7-4 15,-3 7 3-15,3 0-1 16,-16 6 0-16,-28 14-36 0,-39 37-55 16,-27 15-71-16,-25 8-236 15,-5 1-476-15</inkml:trace>
  <inkml:trace contextRef="#ctx0" brushRef="#br0" timeOffset="10634">6083 2644 857 0,'0'0'133'0,"0"0"-22"16,0 0 30-16,0 0-37 16,0 0-53-16,0 0-28 15,0 0-11-15,-29 31-8 16,23 27 34-16,-5 5-4 16,3 2-8-16,2 4-3 15,-2-6-8-15,8-3-7 16,0 9-1-16,0-7-3 0,0 7 0 15,30-3-3 1,4-9 0-16,4-12 0 0,11-8-1 16,4-11 0-16,14-26 0 15,16 0 4-15,11 0 3 16,-4-37-7-16,-24 9 3 16,-27-1 0-16,-23 9 1 15,-16 0 4-15,0 0-4 16,0-5-1-16,-24-7 1 15,-12 9-3-15,-13 9 0 16,2 0-1-16,3 8 0 16,11 6-1-16,14-6-1 15,16 6-1-15,3 0-1 16,0 0-4-16,6 0 3 0,26 20 4 16,18 6 2-16,8-3 1 15,5 5-2-15,-5 4 1 16,-4 5-1-16,-12 6 0 15,-14-4-1-15,-9-7-2 16,-16 6 3-16,-3-7 0 16,0 1 1-16,-42 7 5 15,-11-1-6-15,-17 1-21 16,6-7-76-16,14-1-53 16,24-13-77-16,23 2-45 15,3-14-32-15</inkml:trace>
  <inkml:trace contextRef="#ctx0" brushRef="#br0" timeOffset="11255">7207 3362 665 0,'0'0'215'16,"0"0"-21"-16,0 0-38 15,0 0-25-15,0 0-40 16,0 0-19-16,-54-106-28 15,54 106-33-15,0 11-11 16,0 32 1-16,0 17 2 16,0 15 11-16,6 2-6 15,4-12-3-15,-1-8 3 0,-2-13-8 16,-1-19 1-16,-3-13 5 16,-3-4-6-16,0-8 0 15,0 0 1-15,0 0-1 16,-22 0-8-16,-19-14-18 15,0-12 4-15,-4 1 11 16,7 1-3-16,10 5 10 16,4-1-5-16,10 2 9 15,6 10 3-15,8 8-3 16,0 0-5-16,20 0-18 16,40 0 15-16,19 0 8 15,17 0 0-15,-1 0 1 16,-3-17 0-16,-15-8-1 15,-17-10 1-15,-12-2 0 16,-13-7 5-16,-10-1 0 0,-12 5 20 16,-13 3-2-16,0 5-5 15,0 7 5-15,0 5-5 16,-7 8 4-16,-2 6-2 16,6 6-5-16,3 0-6 15,0 0-10-15,0 0-3 16,0 38-2-16,-3 13 3 15,3 18 4-15,0-6 1 16,0 2-3-16,0-8 0 16,0 1 1-16,0-13-1 15,0-2-6-15,0-6-79 16,0-10-39-16,0-14-98 0,0-8-22 16,0-5-26-16,0-5-158 15</inkml:trace>
  <inkml:trace contextRef="#ctx0" brushRef="#br0" timeOffset="13012">7708 3573 555 0,'0'0'144'0,"0"0"-6"15,0 0 17-15,0 0-59 16,0 0-64-16,0 0-25 16,93-31 47-16,-48 18 4 15,-7 0-7-15,-7 1-20 16,-12 4-9-16,-12 8-7 15,-7-6 4-15,0 0 9 16,0-8 16-16,-3-11-27 0,-23 1-14 16,-5 5-3-16,-7 4 1 15,2 15-2-15,8 0 1 16,3 0-3-16,9 3 1 16,3 28 2-16,10 6-2 15,3 7 2-15,6-4-3 16,29-3 1-16,9-11 2 15,11-12 4-15,8-8-3 16,0-6 0-16,1 0 1 16,-10-20 2-16,-12 0 2 15,-14-3-2-15,-18 3 4 0,-7 0 6 16,-3 6 13-16,0 2-3 16,0 0 4-16,0 12-12 15,0 0-5-15,0 0-5 16,0 0-6-16,0 0-3 15,0 0-5-15,3 18-4 16,10 8 12-16,6-1 1 16,9-5 0-16,11 0-1 15,14-8 0-15,14-4 0 16,0-8 0-16,-7 0 0 16,-16 0 0-16,-8-3 3 15,-20-16 4-15,-7 1-1 16,-6-13-4-16,-3-7 6 15,0-1-2-15,0-14-3 16,-6 11 6-16,-16 8 0 0,3 11-5 16,-4 9-1-16,7 2 0 15,7 10-3-15,-1 2-1 16,4 2-5-16,-7 35 6 16,4 3-1-16,6 8 1 15,3-2-1-15,0-14-4 16,15 0 5-16,17-17-1 15,-1-10-2-15,5-5 3 16,-7 0 5-16,-10 0-2 16,-10 0 1-16,-6 0 0 15,-3-14 2-15,0 2 1 16,0-2 0-16,0 2 1 0,0 6 0 16,-3 6-5-16,3 0 2 15,-3 0-5-15,-3 12-1 16,-4 29 0-16,1 32 1 15,-4 10 2-15,4 9-1 16,5 8-1-16,1-3 1 16,3-3-1-16,0 2 3 15,0-14 0-15,0-5-1 16,0-20-1-16,3-20 2 16,-3-11-3-16,0-20 0 15,0-6 2-15,-6 0 3 16,-30 0 5-16,-14-12 6 15,-13-19-10-15,2-7-2 16,13-7-4-16,23-7-5 16,22-19-5-16,3-4-14 0,38-7-8 15,28-7 15-15,27-8 11 16,6 2 0-16,1-2-12 16,-4 9 16-16,-22 11 2 15,-21 9 2-15,-18 10 0 16,-19 0-1-16,-13 10 3 15,-3 2 0-15,0 6-3 16,-22 3 2-16,-6-3 5 16,-1 14 2-16,6 8 1 15,10 5 1-15,7 13 1 16,3 0-13-16,3 0-1 16,0 39-11-16,0 19 12 0,0 13 1 15,0 24 1-15,17-2-1 16,5-1 0-16,3-11 1 15,0-24-2-15,-3-17 0 16,-6-20-3-16,-9-9 7 16,-4-5-4-16,0-6 1 15,-3 0 4-15,6 0 2 16,10-17-3-16,7-17 2 16,5-4-5-16,4-1-1 15,-13 13 0-15,0 14 0 16,-7 12-1-16,12 0-7 15,1 0 2-15,6 0 5 16,1 6 1-16,-4 14-1 0,-1 0 1 16,-2-9-1-1,0-2 2-15,0-3-1 0,1-6 0 16,5 0 1-16,2-32 4 16,-2-14-2-16,-9-5 2 15,-12-5-1-15,-10-8 1 16,0 7 0-16,-10-1 7 15,-18 7-6-15,3 5 6 16,3 9-4-16,5 17 0 16,4 8 3-16,10 4-6 15,3 8-5-15,0 0-3 16,0 8-6-16,-3 36-1 0,-3 21 10 16,2 7 4-1,4 8-4-15,0-3 0 0,0-8 0 16,29-9-1-16,10-12 0 15,2-16-3-15,-7-12 2 16,-8-12-11-16,-11-2-23 16,-8-6-20-16,-7 0 2 15,0 0-18-15,-22-20-117 16,-29-11-28-16,-7 5-28 16,-2-6-35-16,10 7 14 15,17-1 266-15,22 0 78 16,11 1 69-16,0 5 52 15,0-4-39-15,11 5-44 0,16-1-21 16,4 2-13 0,10 4-27-16,6 3-21 0,5 5-18 15,-2 3-10-15,1 3-3 16,-15 0-3-16,-14 0-8 16,-19 0-115-16,-3 9-150 15,-25 2-235-15</inkml:trace>
  <inkml:trace contextRef="#ctx0" brushRef="#br0" timeOffset="13641">8068 3069 264 0,'0'0'190'16,"0"0"-12"-16,0 0-25 15,0 0-44-15,0 0-6 16,0 0 14-16,9-62-20 15,-9 53-12-15,0 4-17 16,-15-1-22-16,2 6-9 16,-9 0-21-16,3 0-8 15,2 6-1-15,6 20-4 16,6 6-2-16,5-5-1 0,0 8 0 16,30-9 1-16,23-6-1 15,14-13 6-15,9-7 6 16,-3 0 6-1,-15 0 6-15,-23-7 6 0,-23-13 5 16,-12-3-2-16,0-3-9 16,-19 0-12-16,-34-5-4 15,-24 11-8-15,-5 8-2 16,2 12-4-16,17 0-22 16,14 38-51-16,21 13-72 15,22 7-180-15,6-2-218 16</inkml:trace>
  <inkml:trace contextRef="#ctx0" brushRef="#br0" timeOffset="17067">10240 3362 518 0,'0'0'145'16,"0"0"-31"-16,0 0-7 0,0 0-16 15,0 0-8-15,0 0-21 16,-6-18-16-16,6 18-20 15,0 0-14-15,0 0 3 16,19-5-6-16,14-1 4 16,14 3 9-16,7-3-5 15,2 6-3-15,9 0-4 16,-9-5-4-16,-4 5-1 16,-8 0-3-16,-19 0 0 15,-12 0-2-15,-13 0-6 16,0 0-62-16,0 0-70 15,-29 0-41-15,-15 11 39 16,-17 15-42-16,1 8-62 0,-4 9-102 16</inkml:trace>
  <inkml:trace contextRef="#ctx0" brushRef="#br0" timeOffset="17293">10234 3573 141 0,'-12'6'109'16,"5"-6"13"-16,1 8-22 15,6-4-14-15,0-4-21 16,0 2 2-16,0 4-4 15,0 0-3-15,3-6 13 16,19 0-9-16,3 5 1 16,11-5-8-16,8 0-4 15,4 0-4-15,5 0-18 16,5 0 1-16,-4 0-11 0,4 0-5 16,-2 0-15-16,1 0 4 15,-12 3-5-15,-16 3-5 16,-23 0-122-16,-6 5-155 15,-25-5-247-15</inkml:trace>
  <inkml:trace contextRef="#ctx0" brushRef="#br0" timeOffset="31820">11438 3579 669 0,'0'0'171'0,"0"0"-44"16,0 0 28-16,0 0-18 0,0 0-31 15,0 0-23-15,0 0-22 16,-3-17-13-16,-3 17-16 15,-1 0 4-15,7 0-11 16,0 0 1-16,0 0-9 16,0 0-1-16,0-3-6 15,0 3 0-15,0 0-7 16,0 0-3-16,10 0-2 16,26 0-4-16,11-6 2 15,22 6 4-15,14-6 0 16,-1 6-4-16,1-10-18 0,-7 1-25 15,-9 3-34 1,-16 0-69-16,-16 6-136 0,-20 0-160 16</inkml:trace>
  <inkml:trace contextRef="#ctx0" brushRef="#br0" timeOffset="32433">12318 3299 649 0,'0'0'191'15,"0"0"-67"-15,0 0 17 16,0 0-7-16,0 0-36 16,0 0-33-16,-15-75-17 0,15 55-11 15,0 0-10 1,12 0-7-16,10-5-1 0,0 8-14 15,-3 2 8-15,-5-2-1 16,-9 14-10-16,-5 3 3 16,0 0-1-16,0 0-3 15,0 0-1-15,0 0-8 16,0 0-2-16,0 29-2 16,3 14 12-16,8 8 0 15,-2 0 4-15,1-5-3 16,-7 3-1-16,0-3 1 15,-3 2-1-15,0-2 4 0,0-5-3 16,0-11 1-16,0-10-2 16,0-2 0-16,0-18 2 15,0 5 1-15,0-5-3 16,0 0 6-16,0 0-3 16,-25 0 6-16,-14 0-4 15,-12 0 6-15,-5 0-6 16,17 0-3-16,20 0-2 15,19 0 0-15,0 0 1 16,0 3-4-16,36-3 2 16,30 0-4-16,36 0 5 15,27-3 3-15,8-14 4 16,-13 3-5-16,-22 2-2 16,-39 4 6-16,-27 8-6 15,-31-6 2-15,-5 6-2 16,0 0-45-16,0 0-41 0,-19 0-50 15,-3 0-79-15,0 6-139 16,3 14-339-16</inkml:trace>
  <inkml:trace contextRef="#ctx0" brushRef="#br0" timeOffset="32596">13442 3593 384 0,'0'0'0'0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4:15.026"/>
    </inkml:context>
    <inkml:brush xml:id="br0">
      <inkml:brushProperty name="width" value="0.05" units="cm"/>
      <inkml:brushProperty name="height" value="0.05" units="cm"/>
      <inkml:brushProperty name="color" value="#3165BB"/>
      <inkml:brushProperty name="fitToCurve" value="1"/>
    </inkml:brush>
  </inkml:definitions>
  <inkml:trace contextRef="#ctx0" brushRef="#br0">85 232 88 0,'0'0'428'16,"0"0"-282"-16,0 0-14 0,0 0-13 16,0 0-14-16,0 0-1 15,0 0-18-15,0 0-20 16,-85-32-9-16,85 32-12 16,0-4-8-16,0 4-10 15,0 0-8-15,0-1-14 16,0 1-5-16,0 0-1 15,25 0-3-15,19 0 4 16,30 0 7-16,36 0-3 16,39-4-2-16,40-4 4 15,23-6-4-15,13-4 0 16,4 4 2-16,-7 0 2 0,-5 3 0 16,-8-1-6-16,-11 4 2 15,-11 2 4-15,-19 3-4 16,-15-3-2-16,-20-2 0 15,-18-7 0-15,-8 4 0 16,-18 3 0-16,-19-2 1 16,-17 5 0-16,-14 5 4 15,-13-3-5-15,-7 3 0 16,-10-3 0-16,-6-3 0 16,-3 4-1-16,0-1 0 15,0 3-19-15,0-3-41 16,-22 3-53-16,-19 0-26 15,-14 0-79-15,2 0-119 0</inkml:trace>
  <inkml:trace contextRef="#ctx0" brushRef="#br0" timeOffset="758">1638 226 75 0,'0'0'147'0,"0"0"26"16,0 0-24-16,0 0-35 15,0 0-1-15,0 0 4 16,6-69-18-16,-3 63 10 15,2 1-6-15,-5 2-8 16,3 0-18-16,-3 3-21 0,3 0-7 16,-3 0-13-16,3 0-8 15,-3 0-20-15,0 0-6 16,0 9-1-16,0 31 0 16,3 20 1-16,7 14 13 15,-4 9 1-15,7 11-2 16,-4 1-1-16,4 10-4 15,-1-5 1-15,1 1-1 16,-4-3-2-16,-2 9 0 16,-7 5 4-16,0-1-9 15,0 1 10-15,0-16-10 16,0-4 4-16,0-9 3 0,0-2-6 16,0-7 0-16,0-8-3 15,6-15 5-15,-3-12-4 16,-3-15 2-16,3-7 0 15,0-8 3-15,2-3 3 16,-5-4-1-16,2 1 1 16,-2-3 5-16,0 0-4 15,0 0-4-15,0 0-1 16,0 0-4-16,0 0 7 16,3 0-8-16,3 0 2 15,2-3-2-15,-2-17-32 16,-1-3-29-16,-2-3-25 15,-3-5-45-15,0 0-121 0,0 0-197 16</inkml:trace>
  <inkml:trace contextRef="#ctx0" brushRef="#br0" timeOffset="2351">1369 232 87 0,'0'0'77'15,"0"0"17"-15,0 0 4 16,0 0-4-16,0 0-36 16,0 0-17-16,0-41-10 15,3 35-1-15,0 1-12 16,0 5-5-16,0-2-10 15,4 2-2-15,-4-3 4 16,0 3-5-16,0 0 0 0,-3 0 5 16,0 0-1-16,0 0 18 15,3 0 23-15,0-4-4 16,1-1-20-16,-1 2-12 16,-3 3-6-16,0 0-3 15,0 0-59-15,0 0-210 16</inkml:trace>
  <inkml:trace contextRef="#ctx0" brushRef="#br0" timeOffset="4037">1641 200 161 0,'0'0'128'0,"0"0"-38"15,0 0 13-15,0 0-23 16,0 0-20-16,0 0-34 15,0-15-19-15,0 15-7 16,0 0-2-16,0 0 0 16,0 0-67-16,0 6-128 15</inkml:trace>
  <inkml:trace contextRef="#ctx0" brushRef="#br0" timeOffset="4436">1641 200 98 0</inkml:trace>
  <inkml:trace contextRef="#ctx0" brushRef="#br0" timeOffset="4980">1641 200 98 0,'28'-93'236'0,"-28"86"-117"0,0 4-34 0,0 0-12 16,0 3-20-16,-3 0-13 15,-2 0-21-15,-1 0-13 16,3 18-4-16,-5-2 1 0,8 5-1 16,0-1 2-16,0-4-3 15,0 3-1-15,0-6 5 16,0 2-4-16,0-7-1 16,8-2 1-16,9-3 1 15,3-3 0-15,3 0 2 16,-5 0 0-16,-2 0-3 15,-3-9 5-15,-4-5 6 16,-2-3 11-16,-4-1 19 16,-3-2-4-16,0-2-11 15,0 1-8-15,-3 1-6 0,-13 9-8 16,0 2 3 0,3 7-5-16,-2 2-3 0,2 0-4 15,-6 0 4-15,2 6 1 16,6 10-1-16,-3 1 0 15,6 7-6-15,8-4 3 16,0-4-14-16,0 3-9 16,0-9-1-16,5-2 17 15,18-1 2-15,-4-7 8 16,3 0 0-16,0 0 0 16,-9 0 3-16,-4 0-1 15,-2-12 1-15,-7-1-2 16,0-2 5-16,0-3-1 15,0 1 4-15,0 0 2 16,-4 0 5-16,-8 5-3 0,2 1 4 16,-2 6-10-16,-1 5-1 15,7 0-6-15,-4 0-9 16,4 0 2-16,0 0 5 16,-2 11-7-16,6 3-50 15,2 3-47-15,0-2-52 16,0-1-191-16</inkml:trace>
  <inkml:trace contextRef="#ctx0" brushRef="#br0" timeOffset="6188">1647 211 311 0,'0'0'105'0,"0"0"-19"16,0 0 5-16,0 0-18 15,0 0-12-15,0 0-23 16,0 0-2-16,5-15-8 16,-16 15-17-16,-17 21 11 15,-20 16-15-15,-5 9 16 16,-11 5 0-16,-6 6 8 16,0-2-4-16,-3 5-6 15,0-3-5-15,3-6-2 16,0 4-6-16,10-6-3 15,6-9-1-15,6-6-1 0,7-3 0 16,3-5 2-16,5-8-2 16,8-1 1-16,6-6 2 15,3-2-5-15,7-2 4 16,3-7-2-16,2 4-2 16,1-4 6-16,3 0-3 15,0 0-1-15,0 0 3 16,0 3-3-16,0-3 2 15,0 0 4-15,0 0-8 16,0 0 2-16,0 0-2 16,0 0-1-16,0 0-4 15,0 0-62-15,0 0-59 16,0 0-55-16,0 0-89 16</inkml:trace>
  <inkml:trace contextRef="#ctx0" brushRef="#br0" timeOffset="7251">974 857 370 0,'0'0'130'0,"0"0"-60"15,0 0 11-15,0 0 0 16,0 0-28-16,0 0-18 15,-171-2 11-15,124 2-21 16,-8 0-17-16,8 0-1 16,-7 0-4-16,3 0 0 15,6 8 0-15,-2 1-1 16,8 0-1-16,11-1 0 16,12-2-1-16,6-6-1 15,10 0 0-15,0 0-10 0,0 0 8 16,0 0 3-16,0 0 0 15,0 0 2-15,0 0 0 16,0 0 0-16,0 0-1 16,0 2 1-16,0-2-2 15,0 0 1-15,0 0-1 16,0 0-4-16,0 0-8 16,0 0-15-16,0 0-45 15,0 0-14-15,0 0-27 16,0 5-24-16,-3 3-76 15,3-6-36-15</inkml:trace>
  <inkml:trace contextRef="#ctx0" brushRef="#br0" timeOffset="9314">418 878 211 0,'0'0'138'0,"0"0"-18"16,0 0-26-16,0 0-13 16,0 0-7-16,0 0-16 15,0-18-10-15,0 18-13 16,0 0-15-16,0 0 3 16,0 0-6-16,0 0 1 15,0 0-9-15,0-3 1 16,0 3-2-16,0 0-5 15,0 0 0-15,6 0-1 16,-1 18 3-16,-2 2-3 16,0-3 4-16,-1 3-4 15,1 0 2-15,0 0-2 16,2 3 1-16,-2-3-3 0,0 0 1 16,3 0 3-16,4-6-4 15,-1 3 1-15,-3-5 1 16,1 5 0-16,2-2 0 15,1-7-1-15,-1 6-1 16,-3-2 0-16,4-4 1 16,-4 1-1-16,10-3 3 15,1 2-2-15,2-1 4 16,0-7-2-16,3 1 0 16,-3-1-2-16,0 0 2 15,3 4-2-15,-7-4 1 16,1 0-1-16,3 0-1 0,-5 0 4 15,2 0 1 1,-1-12-4-16,-2 4-1 0,-4-1 4 16,1-3-1-16,-4 4-2 15,4-4 2-15,-1 4 2 16,-3-4 6-16,1 4 0 16,-1-1-9-16,0-5 4 15,-1 0-4-15,1-6 7 16,-4 0 8-16,4-3-3 15,2 4-3-15,-5 6-6 16,0 1 4-16,0 4 6 16,-3 0-11-16,0-1 2 15,0-2 0-15,0-4-2 0,0-6-2 16,0 3 3-16,0 0-5 16,0 7-1-16,0 5 1 15,0 3 6-15,0 3-6 16,0-2-3-16,0 2 3 15,0 0 2-15,0 0-2 16,0 0 0-16,0 0 0 16,0 0-5-16,0-6-34 15,-6 2-68-15,0 4-19 16,1 0-63-16,2 0-164 16</inkml:trace>
  <inkml:trace contextRef="#ctx0" brushRef="#br0" timeOffset="10154">1721 163 541 0,'0'0'146'0,"0"0"-46"16,0 0-7-16,0 0-17 15,0 0-35-15,0 0-16 16,0-3-13-16,3 3-3 15,3 3-1-15,7 19 12 16,6 10 13-16,14 3-1 16,-2 2-3-16,10-1-2 15,-3 5-10-15,6-4-4 0,5 6 4 16,1 2-2 0,8-4-9-16,2 4 4 15,3-5-6-15,4 1 1 0,3-1 1 16,-3-6-2-16,-4 0 5 15,-13-8 2-15,-7-5 1 16,-15-5-4-16,-12-7 0 16,-7-7-2-16,-6 4 0 15,0-6 3-15,-3 0-4 16,4 0-2-16,-4 0 4 16,0 0-2-16,0 0-1 15,0 0 6-15,0 0-5 16,0 0-1-16,0 0-4 15,0 0-8-15,0 0-58 0,-7 0-75 16,-12-6-36-16,4 4-47 16,-1 2-89-16</inkml:trace>
  <inkml:trace contextRef="#ctx0" brushRef="#br0" timeOffset="10681">2268 881 32 0,'0'0'181'16,"0"0"-70"-16,0 0 1 15,0 0-14-15,0 0-22 16,0 0-12-16,-30-29-8 16,30 29-24-16,0 0-9 15,0 0-13-15,0 0 4 16,0 0 1-16,19 0 15 0,17 0 17 15,11 0-8 1,7 0-2-16,7 0-11 0,2 0 5 16,1 0-6-16,-4 0-13 15,0 0-1-15,-8 0-7 16,-8 0 6-16,0 0-7 16,-5 0-1-16,2 0 4 15,-3 0-2-15,-7 0-1 16,5-8-3-16,-8-2 1 15,-6 5-1-15,-9 0 3 16,-7 5-1-16,-6 0-2 16,0-4-4-16,0 2-38 15,-3-1-46-15,-25 1-94 16,-10 2-77-16</inkml:trace>
  <inkml:trace contextRef="#ctx0" brushRef="#br0" timeOffset="11693">2328 986 73 0,'0'0'105'15,"0"0"-26"-15,0 0-16 16,0 0 31-16,0 0-16 16,0 0-21-16,-19-58-5 0,19 53-7 15,0-1 9 1,0 4-16-16,0-3 2 0,0 2 4 16,-3-2-22-16,-4 4-2 15,4-3 7-15,0 2-6 16,3-4-3-16,0 3-13 15,0 3 0-15,0 0 8 16,0 0-5-16,0 0 3 16,0 0-5-16,0 0-3 15,0 0-3-15,0 0 0 16,0 0-4-16,0 0 4 16,0 9 0-16,0 3 2 15,0-2 0-15,0 8-1 16,0 2 1-16,0-3 7 0,0 0 1 15,0 0 2-15,6 0-5 16,4 7 4-16,-1-4 2 16,4-1-7-16,0 1-2 15,-4-6 0-15,0-2 0 16,1 2-2-16,4-5 0 16,-3 0 3-16,9 1-2 15,-4 3 0-15,3-3 0 16,0-4 0-16,3 3-2 15,3-3 4-15,3 5-2 16,2 1 2-16,1-4-1 16,1-2-1-16,3-3 5 15,4-3-1-15,5 0 2 16,3 0-2-16,0 0 4 0,-8 0 2 16,2 0-8-16,-12-3 10 15,-7-6 3-15,3-8 12 16,-8 6 3-16,2-4 2 15,0-7-2-15,-10-1-3 16,4-3-8-16,-4 0-5 16,-2-3-5-16,-4-5 0 15,0 3-2-15,0 0-4 16,-3 2-3-16,0 5 2 16,0-2-5-16,0 8 3 15,0-3-1-15,0 4-2 0,0 9 0 16,0-4 2-1,0 10-1-15,-3-4-1 0,-3 3 0 16,2 1-2-16,-5-5 1 16,-1 7-11-16,4-8-47 15,-6 2-12-15,2 0-11 16,-4 1-71-16,0-1-135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5:14.37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0 403 364 0,'0'0'366'16,"0"0"-218"-16,0 0-33 15,0 0-17-15,0 0-41 16,0 0-31-16,0 0-3 16,66-35 17-16,-41 33-17 15,-3 2 9-15,0-6 5 0,8 3-26 16,1-3 17-16,13-3 5 15,10 2-10-15,4-4 13 16,8-4-21-16,1 0 0 16,-4-5 0-16,-3 3-14 15,-11 3 5-15,-15 2-6 16,-8 10 3-16,-14-2-7 16,-9 2-13-16,-3 2-54 15,0 0-117-15,-9 0-153 16,-16 20-149-16</inkml:trace>
  <inkml:trace contextRef="#ctx0" brushRef="#br0" timeOffset="274">387 326 392 0,'0'0'224'16,"0"0"-95"-16,0 0-20 15,0 0-32-15,0 0-33 16,0 0-10-16,-4 29 12 16,4 13 20-16,0 7-6 15,4 8-8-15,11 4-20 16,1-2-2-16,0-2-19 16,1 1-3-16,-6-7-8 15,3-8 0-15,-8-9-3 16,-3-8-41-16,-3-12-69 0,0-5-131 15,3-3-147-15</inkml:trace>
  <inkml:trace contextRef="#ctx0" brushRef="#br0" timeOffset="1021">555 675 148 0,'0'0'411'16,"0"0"-241"-16,0 0-5 15,0 0-38-15,0 0-22 0,0 0-34 16,-22-40-39 0,22 40-15-16,0 0-10 0,12 0-5 15,10 0 3-15,11 14-4 16,-1 9 1-16,2 3-1 16,1 5 4-16,-4 1-5 15,-4-6 0-15,-11 2 1 16,2-8-2-16,-14-3 1 15,-4-5-9-15,0-10-20 16,0 1-45-16,-16-3-14 16,-6 0 75-16,0-3-3 15,11-23 11-15,11 1-1 16,0-1 6-16,0-2-1 16,13-2 8-16,18-3-4 15,8-2 7-15,-7 4-5 0,-4 5 1 16,-15 12 4-16,-7 0 1 15,-3 2 21-15,-3-2-15 16,0 5 7-16,0 1 0 16,0 5 12-16,0 3 18 15,0 0-35-15,0 0-19 16,0 0 0-16,0 0-15 16,0 0 14-16,-6 17-1 15,0 14 4-15,6 3 2 16,0 1-4-16,0-4 0 15,15-2-5-15,18-7-17 16,2-4 10-16,-1-12 4 0,4-6 0 16,1 0 8-16,-4-9 7 15,0-13-1-15,-10-2-1 16,-6-1-3-16,-7-1 6 16,-7 0-1-16,-5 1 20 15,0 5 9-15,0 2-3 16,0 7 7-16,-5 8-9 15,-1 3-29-15,0 0-2 16,4 0-5-16,-9 0-6 16,5 26 11-16,6 2 9 15,0 7-9-15,0-7-2 16,12-2-2-16,15-1 3 16,4-8-1-16,1-5-3 0,-1-3 4 15,4-9-21 1,4 0-23-16,-7-9-75 0,-4-16-88 15,-12 2-96-15</inkml:trace>
  <inkml:trace contextRef="#ctx0" brushRef="#br0" timeOffset="1657">1963 666 711 0,'0'0'204'16,"0"0"-36"-16,0 0-26 15,0 0-37-15,0 0-32 16,0 0-32-16,0 0-8 15,-23-45-19-15,23 45-13 16,0 0-2-16,0 0-2 16,0 14-6-16,0 17 7 15,6 7 2-15,19 1 3 16,0-5-3-16,8-10 0 16,-1-8-1-16,-4-7-5 15,0-9 3-15,2 0 0 0,-8 0 3 16,-3-16 4-16,-7-7-2 15,-2-3 5-15,-7-4 3 16,-3 3 0-16,0 0-1 16,0 7 18-16,-9 6-14 15,2 12 3-15,4-2-5 16,3 4-11-16,0 0 0 16,0 0-19-16,0 20 11 15,13 6 8-15,9 5-3 16,9-5-3-16,2-11-9 15,-1-7 4-15,2-8 8 16,-2 0 0-16,-7 0 3 0,-5-11 3 16,-4-10 0-1,-10-4 9-15,-3-4-11 0,-3-5 11 16,0 3 3-16,-3-1-13 16,-14 1 2-16,6 8-4 15,-6 6-3-15,7 9 3 16,4 2-40-16,-3 6-70 15,2 0-114-15,7 16-77 16,0 11-63-16</inkml:trace>
  <inkml:trace contextRef="#ctx0" brushRef="#br0" timeOffset="1885">2617 517 88 0,'0'0'540'0,"0"0"-372"16,0 0 17-16,0 0 16 15,0 0-83-15,0 0-27 16,-33-68-41-16,33 68-35 16,0 0-15-16,0 0-5 15,0 18-8-15,0 18 13 16,0 1 1-16,0 3 4 16,14-3-5-16,-1-8-19 15,-4-6-75-15,4-7-114 16,-10-9-148-16,0-4-382 15</inkml:trace>
  <inkml:trace contextRef="#ctx0" brushRef="#br0" timeOffset="2206">2648 257 492 0,'0'0'156'0,"0"0"-31"15,0 0-14-15,0 0-73 16,0 0-33-16,0 0-4 16,-61 29 2-16,61-1 5 15,17-5-8-15,15-5 0 16,2-13 6-16,-5-5-1 16,-1 0 16-16,-6 0 41 15,-11-20 7-15,-2-6-4 0,-9 4 1 16,0-4-26-16,0-3-8 15,-28 3-1-15,-5 4-31 16,-1 8-4-16,2 8-18 16,7 6-5-16,6 0-58 15,13 20-84-15,6 16 1 16,0 7-186-16</inkml:trace>
  <inkml:trace contextRef="#ctx0" brushRef="#br0" timeOffset="2935">2887 309 468 0,'0'0'305'0,"0"0"-114"0,0 0-22 16,0 0-56-16,0 0-3 16,0 0-49-16,0-84-34 15,0 84-27-15,0 12-6 16,0 29-7-16,0 12 11 15,0 13 4-15,0 0 6 16,0-3-5-16,0-9 0 16,0-17 3-16,0-8-4 15,0-15 3-15,2-8-5 16,-2-6 2-16,3 0 3 16,-3 0-2-16,0 0 8 15,0-9 0-15,0-16-11 0,-3-1-1 16,-2 8 0-16,-1 2 2 15,-5 10-7-15,5 0 3 16,1 0 3-16,5 4-1 16,0 2 1-16,0-3-4 15,0 3 3-15,0 0-16 16,3 0-1-16,25-3-8 16,13-5 26-16,13-7-4 15,-1-7 7-15,-7-7-3 16,-12 3 2-16,-12-6 0 15,-6 4 11-15,-2-3 0 16,-9-4 7-16,-5 3 12 0,0 4 5 16,0 8 6-1,-3 5-14-15,-13 5-14 0,4 6 0 16,2 4-15-16,4 0 1 16,6 0-2-16,-7 20-14 15,4 27 11-15,0 15 3 16,0 4 2-16,3 3-2 15,0-4 1-15,0-7 0 16,6-15-1-16,10-18-4 16,-3-14 4-16,-4-11-5 15,-6 0 5-15,8 0 1 16,-3-20 1-16,6-8 8 16,2-1-4-16,-7 7-2 15,-3 8-1-15,-2 8-2 0,5 2-4 16,4 4 3-16,9 0-10 15,6 0 1-15,2 15 4 16,4 10-34-16,-8 4-47 16,-1-3-114-16,3-9-210 15</inkml:trace>
  <inkml:trace contextRef="#ctx0" brushRef="#br0" timeOffset="3728">4195 503 756 0,'0'0'145'15,"0"0"-41"-15,0 0 33 16,0 0 5-16,0 0-56 16,0 0-19-16,-113-108-17 0,113 96-28 15,0 4 6 1,0 1-26-16,0 7 5 0,0 0-9 15,25 0 6-15,10 0-8 16,2 15 3-16,1 14 1 16,-5 8-5-16,-11-3 5 15,-6 3 0-15,-7-3 0 16,-2-5-6-16,-7-12-5 16,0-5-13-16,0-7-25 15,0-1 17-15,-19-4 9 16,3 0 20-16,2-7-3 15,14-15-3-15,0-4-18 16,0-5-12-16,23 2 25 0,3 0 14 16,-1 4 3-16,0 7 6 15,-3 7-6-15,3 6-2 16,-8 1 1-16,-1 4-1 16,-3 0-1-16,-1 0 1 15,-2 0 0-15,-1 0-1 16,-3 18 0-16,-2 2-3 15,2 5 3-15,0-1 1 16,0-2 1-16,4-5 7 16,-4-3-9-16,5-2 0 15,0-9-2-15,3-3-4 16,2 0 6-16,6 0 2 16,-3-15 15-16,0-7 10 15,-10-1-7-15,-6-6 22 0,-3 1 6 16,0-3-24-16,0-1 4 15,-31 3-21-15,-10 4-3 16,-3 7-4-16,8 10 0 16,11 8-6-16,12 0-4 15,10 0-61-15,3 26-23 16,0 7-33-16,19 8-81 16,12-12-45-16,7-4-108 15</inkml:trace>
  <inkml:trace contextRef="#ctx0" brushRef="#br0" timeOffset="4052">4714 480 193 0,'0'0'290'0,"0"0"-108"16,0 0 22-16,0 0-58 15,0 0-5-15,0 0-22 16,12-94-26-16,-12 91-17 16,-6 3-54-16,3 0-22 15,3 0 0-15,0 6-11 16,0 19 9-16,0 7 1 15,0-3 0-15,12-7-1 16,10-8-6-16,-3-5 3 16,-3-3 2-16,3-6 2 15,-3 0 1-15,-2 0 1 16,-6 0 6-16,1-11 10 16,-1-12-14-16,-8 3 13 0,0-6 9 15,-3-2-14 1,-30 5-3-16,5 3-8 0,-7 2-13 15,0 12 9-15,7 6-38 16,-2 0-97-16,15 15-84 16,11 11-170-16</inkml:trace>
  <inkml:trace contextRef="#ctx0" brushRef="#br0" timeOffset="4518">4967 117 747 0,'0'0'279'0,"0"0"-72"16,0 0-26-16,0 0-79 15,0 0-42-15,0 0-2 16,-9-117-32-16,9 117-11 16,0 0-15-16,0 8-12 15,0 30-2-15,0 22 6 16,0 11 8-16,9-2 4 15,7-3-2-15,1-12-2 16,-6-11 0-16,0-6-11 16,1-14-15-16,-10-9-25 15,3-5-7-15,-5-9 1 16,0 3 0-16,0-3 9 0,0 0 11 16,-10-6 20-1,-13-20 17-15,-5-3-1 0,2 1 1 16,1 2 7-16,0 3-5 15,3 6 2-15,6 8-4 16,10 4 4-16,3 3 14 16,3 2-5-16,0 0-11 15,19 0-4-15,28 0 4 16,16 0 1-16,7-10 11 16,0-4-11-16,-15 8 13 15,-14 4-16-15,-23 2-9 16,-11 0-69-16,-7 14-171 15,-10 9-253-15</inkml:trace>
  <inkml:trace contextRef="#ctx0" brushRef="#br0" timeOffset="6249">5835 383 724 0,'0'0'228'16,"0"0"-73"-16,0 0-17 15,0 0-2-15,0 0-63 16,0 0-17-16,-57-97-24 15,54 97-27-15,3 0-2 0,-8 0-3 16,2 11-8 0,-2 21 3-16,-6 7 7 0,-2 2-2 15,10 2 0-15,6-10 4 16,0-7-10-16,3-8 6 16,16-12-5-16,3-6 3 15,1 0-4-15,-4 0 6 16,0 0 10-16,-3-15-9 15,-4-8 11-15,-5-5-6 16,-7-7-3-16,0 1 9 16,0-3-12-16,-10 0 13 15,-9 3-1-15,-3 10-10 16,5 10 7-16,-2 9-9 16,10 2-1-16,-4 3-5 15,-2 0-9-15,5 17 15 0,-6 20-1 16,7 5 1-16,9 5-3 15,0-4 3-15,0-8 0 16,13-7-6-16,12-12 2 16,0-7 4-16,1-6-1 15,-1-3 6-15,-2 0-4 16,8-3 0-16,4-16 0 16,1-5 3-16,-5-1 1 15,-2 1-3-15,-1 2-2 16,-6 2 6-16,0 9-5 15,-16 2-1-15,-1 6 0 16,-5 3-3-16,0 0-1 0,3 0 1 16,3 0-4-1,7 0 1-15,2 17 3 0,4 0 3 16,-3-2 0-16,-3-1-2 16,-1-6 4-16,-2-3 0 15,-1-1-2-15,-1-4-1 16,0 0-5-16,3 0 3 15,1-9 3-15,4-11 5 16,0-2 0-16,0-2-5 16,-4 5 0-16,-2 5 5 15,-1 3-8-15,1 7 3 16,2 4-6-16,4 0 1 16,7 0-7-16,-1 0 12 15,7 9-1-15,-1 2 2 16,-3-2-6-16,5-1 5 0,-2-5 0 15,0-3 4-15,4 0-1 16,0-14 2-16,-4-15 0 16,-5-2-4-16,-7-2 12 15,-10-5-5-15,-6-6 13 16,0 1 12-16,0 6-14 16,-14 1-1-16,-3 10-1 15,0 11-14-15,4 8-4 16,4 7 1-16,2 0-9 15,-2 0 9-15,-4 10-10 16,-3 30 8-16,4 12 2 16,9-1 0-16,3 4-1 0,0-13-3 15,6-2-3-15,19-6 5 16,4-10-13-16,-1-11 11 16,0-4-2-16,5-6 6 15,-5-3 0-15,1 0 4 16,-1 0-4-16,-6-5 6 15,0-13-2-15,-5 3 2 16,2 4-6-16,-9 0 4 16,-4 5-8-16,0 4 4 15,-6 2 0-15,0 0-2 16,7 0-4-16,5 0 1 16,10 0-3-16,8 12 8 15,11-5 0-15,0 2 0 0,3-9-6 16,1 0 4-16,-10 0-1 15,-10 0 3-15,-9-9 5 16,-10-2 0-16,-6 0 4 16,0-6 0-16,0 3 5 15,0-1 9-15,0 6-7 16,0 4 5-16,0-1-12 16,-3 6-3-16,3 0 4 15,0 0-10-15,-3 3-7 16,-10 37 0-16,-3 16 7 0,-3 25 1 15,1 11-1 1,-1 14 6-16,0 7-4 0,-3 8-2 16,2 1 0-16,1 3 0 15,3-6 1-15,6-14-1 16,4-12 0-16,3-31 4 16,0-25-8-16,3-17 4 15,-3-17 0-15,-4-3 12 16,1 0-11-16,-11-8 39 15,-13-30 3-15,-9-16-29 16,-5-12-6-16,3-5-5 16,11 5-2-16,11 3-1 15,19 3-5-15,0-3 4 16,16-5-12-16,39-4-19 16,8-5 5-16,4 8-36 0,-7 7-34 15,-19 7-72 1,-28 6-365-16</inkml:trace>
  <inkml:trace contextRef="#ctx0" brushRef="#br1" timeOffset="14670">2531 1767 521 0,'0'0'166'0,"0"0"-51"15,0 0 23-15,0 0 7 16,0 0-56-16,0 0-28 15,0 0 0-15,-95-92-9 16,95 92-29-16,0 0-14 16,0 0-9-16,0 3-14 15,22 26 14-15,10 5 0 16,5 9 0-16,1 6 2 16,4-3-1-16,3-2 6 15,-8 0-7-15,-5-7 1 0,-9-11 0 16,-13-6-1-16,-7-6 0 15,-3-11 2-15,0-3-1 16,-8 0-1 0,-28 0 2-16,-13-6-1 0,5-17-1 15,11 1-11-15,19-4 9 16,6-3 2-16,8-5-5 16,0-3 4-16,8-3-10 15,26 5 9-15,11 4-2 16,8 5-1-16,-9 12 4 15,-5 6 0-15,-10-1 1 16,-7 6-1-16,-2 0 1 16,2 3 0-16,-3 0 0 15,0 0-3-15,-7 17 0 16,-9 12 0-16,-3 5 2 0,0 6 1 16,0-2 0-16,0-4 1 15,0-6-2-15,0-10 3 16,0-7-3-16,10-5 1 15,15-6 0-15,5 0 3 16,0-3 0-16,6-26 10 16,-11-5 13-16,-3-4-4 15,-6 1 12-15,-13-5-9 16,-3-1-5-16,0 2-1 16,-9 7-10-16,-20 8-9 15,-2 12 0-15,1 6-6 16,2 5-5-16,6 3 8 0,9 6-41 15,4 23-76-15,9 5-66 16,0-6-68-16,6-5-105 16</inkml:trace>
  <inkml:trace contextRef="#ctx0" brushRef="#br1" timeOffset="15022">3261 1775 404 0,'0'0'170'16,"0"0"11"-16,0 0 5 15,0 0-38-15,0 0-52 16,0 0-31-16,16-97-9 16,-25 94-21-16,-1 3-16 15,4 0-19-15,0 0-3 0,3 14 1 16,-1 18 0 0,4 5 2-16,0 4 1 0,0-5 0 15,32-1-1-15,9-9 0 16,9-9 1-16,5-9 0 15,0-8 3-15,-11 0-1 16,-13-11 11-16,-5-15 1 16,-17-8 31-16,-9-7-4 15,0-1-20-15,-6-4-15 16,-35 8-7-16,-3 8 0 16,-5 7-1-16,8 11-6 15,13 9-31-15,9 3-44 0,5 6-65 16,14 26-93-1,0-10-28-15,39-4-191 0</inkml:trace>
  <inkml:trace contextRef="#ctx0" brushRef="#br1" timeOffset="15405">3690 1513 513 0,'0'0'216'0,"0"0"-24"15,0 0-48-15,16-172-10 16,-13 146-20-16,-3 11-22 15,4 10-40-15,-4 5-17 16,3 0-35-16,3 23-7 16,0 25 1-16,4 18 6 15,-4 6 1-15,-3-4-1 16,4-2 3-16,5-9 1 0,-1-11-3 16,0-9-2-16,3-7-11 15,-6-17-51-15,0-1-34 16,-5-10-47-16,-3-2-7 15,0 0 62-15,0-11-9 16,-6-18-48-16,-24-2 62 16,-5-1 67-16,-6 1 17 15,7 3 11-15,7 2 65 16,16 6 40-16,11 3 16 16,0 5-25-16,11 4-54 15,41-2-49-15,22 6 2 16,11 0-6-16,-2 4 0 0,-11 0-63 15,-24 0-168 1,-20 0-52-16</inkml:trace>
  <inkml:trace contextRef="#ctx0" brushRef="#br1" timeOffset="15915">4021 1286 204 0,'0'0'320'16,"0"0"-191"-16,-203-148-36 16,107 91 5-16,-12 6 6 15,-12-4-79-15,-7 15 24 0,-20 3-11 16,1 17-3-16,-6 14-3 16,-1 6-20-16,10 6 17 15,10 43-20-15,21 24 0 16,13 22-9-16,27 17 1 15,18 10-1-15,20 7 0 16,26 3 1-16,8 5 1 16,17-3 0-16,40-5-2 15,15-15 0-15,34-22 2 16,27-20 1-16,26-30 8 16,34-28-5-16,8-14 52 15,8-12 1-15,-12-30-10 16,-24-13-6-16,-22 2-8 15,-30-11 13-15,-22-2-9 0,-19-7-8 16,-20-10 6-16,-16-15-17 16,-19-5 2-16,-19 0-5 15,-6-3-17-15,-22 3 6 16,-47 10-6-16,-33 1-4 16,-32 17 0-16,-28 18 0 15,-3 29 4-15,16 20-1 16,28 8-21-16,36 31-6 15,27 40-64-15,23 26-50 16,23 18-49-16,12-2-246 16</inkml:trace>
  <inkml:trace contextRef="#ctx0" brushRef="#br1" timeOffset="16710">2095 2585 621 0,'0'0'192'0,"0"0"-70"15,0 0-5-15,0 0 8 16,0 0-17-16,0 0-34 16,86-101-12-16,-86 101-7 15,0 0-39-15,-9 0-5 16,-32 18-9-16,-26 12-1 15,-18 20 13-15,-5 7-11 16,-9 9-1-16,-3 2 7 16,-11 9-8-16,-18 12 11 15,-5-3-11-15,2-6 0 16,24-9 3-16,30-22-3 16,31-15-1-16,32-20 0 0,17-5-1 15,0-9 1-15,0 0-1 16,0 0 1-16,0 0 0 15,6-3 1-15,5-19 1 16,6-7 12-16,-1-6-11 16,-3-2 3-16,-7 0-2 15,-3 0-3-15,-3-3 6 16,0-2-4-16,0-2 0 16,0 7 3-16,0-3 0 15,0 6-6-15,0 10 5 0,0 5-3 16,0 10 2-1,0 3-4-15,0 6 0 0,0 0-1 16,0 0-8-16,0 0 0 16,-6 24-1-16,-13 12 10 15,-11 11 4-15,16 4-4 16,-5 4 0-16,11-7-2 16,8 3 4-16,0-5-2 15,19-9 0-15,27 1 0 16,14-10-2-16,19-14-3 15,16-12 5-15,10-2 4 16,0-7-4-16,-18-19-12 16,-34 11-42-16,-28 7-60 15,-25 2-13-15,0 6-56 16,-9 0-147-16,-24 0-219 0</inkml:trace>
  <inkml:trace contextRef="#ctx0" brushRef="#br1" timeOffset="18001">250 4048 186 0,'0'0'509'0,"0"0"-379"15,0 0-17-15,0 0 19 16,0 0-24-16,0 0-41 16,-73-114-15-16,67 86 0 15,6-1-12-15,0 0-9 16,0 0-28-16,0 4 18 16,3 8-16-16,7 8-4 15,-1 7-2-15,7 2 1 16,0 0-8-16,3 2 4 15,3 21-10-15,-2 9 14 16,-6 0-4-16,-3 1 4 16,-5-1-1-16,-1-4 1 15,0-6 0-15,-2-9-4 0,3-5 10 16,-6-8-6 0,3 0 0-16,0 0 2 0,-3 0 6 15,3 0-4-15,7 0 1 16,-1-21 5-16,7-12-10 15,0-13 5-15,3 3-5 16,-2 0 1-16,-3 15-1 16,-3 7 0-16,-6 10 0 15,3 11 0-15,-5 0-5 16,3 0-3-16,3 15-7 16,1 19 9-16,-1 9-1 15,1-7 6-15,-1-1 1 16,1-9 1-16,-1-12 4 15,-2-8-5-15,-4-6 0 0,3 0 0 16,-6 0 0-16,6 0 0 16,1 0 0-16,5-14 6 15,4-10-1-15,-2-1-4 16,-5 5 0-16,-2 0 1 16,-1 0 2-16,-3 3-4 15,0 3 1-15,0 5 2 16,-3 6 2-16,0 3-8 15,0 0 3-15,0 0-14 16,3 12 5-16,4 11-4 16,5 2 13-16,1 4 1 15,0-9 2-15,2-6-2 16,4-11-1-16,-6-3-9 0,7 0 9 16,5-8 3-16,0-18 4 15,4-6-2-15,-13 7-3 16,-7 2 9-16,-6 0 2 15,-3 6 6-15,0-1 0 16,0 7-12-16,0 8 3 16,0-1-10-16,0 4-2 15,0 0-1-15,0 0-9 16,0 27 5-16,0 7 3 16,0-5 8-16,3 2-2 15,19-8-2-15,8-9-4 16,1-2 2-16,4-12-13 0,6 0 15 15,3 0 4-15,-2-29-2 16,-4-11 1-16,-3-5-3 16,-10-4 3-16,-2-11 1 15,-13-2 5-15,-7 4 0 16,-3-5 8-16,0 17-4 16,0 17 2-16,-6 13-1 15,-1 12-13-15,1 4-2 16,-5 4-4-16,-3 44-14 15,-8 15 18-15,2 17 1 16,13-6-2-16,7-8 0 16,16-14-3-16,25-13-1 15,14-21-22-15,2-18 4 16,4 0 22-16,5-26 3 16,1-17-1-16,-13-6 5 0,-13-5-2 15,-16-2-1-15,-16-2 3 16,-9-3-3-16,0 8 18 15,0 13-13-15,-12 8 10 16,-4 17-10-16,3 10-7 16,-5 5 0-16,2 29-15 15,3 28 15-15,10 20-2 16,3 3-4-16,13-9-8 16,28-13-22-16,9-13-55 15,11-16-39-15,18-18-57 16,7-11-171-16</inkml:trace>
  <inkml:trace contextRef="#ctx0" brushRef="#br1" timeOffset="18871">3678 2087 777 0,'0'0'192'0,"0"0"-74"0,0 0 17 16,0 0-1-16,0 0-50 16,0 0-18-16,-10-49-38 15,20 52-28-15,34 37-3 16,25 22 3-16,30 19 20 16,13 13-6-16,12 7-2 15,5 1 8-15,-5-1-16 16,-6-7-2-16,-16-11 2 15,-17-14-2-15,-27-9-2 16,-17-21 2-16,-19-14-2 16,-16-9 1-16,-2-11 5 0,-4-5-6 15,0 3 7-15,0-3-2 16,0 0 23 0,-29-24-14-16,-12-6-14 0,-12-2 0 15,-2-2 5-15,-5 6-5 16,8 5 0-16,11 9-2 15,4 8-4-15,11 0 6 16,6 6-2-16,9 0-4 16,0 0 2-16,5 0 2 15,6 17 2-15,0 9-13 16,0 6 13-16,39-7-6 16,11 1 4-16,7-12-5 15,10-2 14-15,-4-9-5 16,-3-3 0-16,-8 0 0 15,-8-9 6-15,-8-17-5 0,-6-9 1 16,0-1 6-16,-8-11-9 16,-6 2 9-16,-7 2-9 15,-9 6 6-15,0 12-13 16,0 7 6-16,0 12-31 16,0 6-30-16,-12 6-88 15,-11 46-159-15,-2 13-71 16</inkml:trace>
  <inkml:trace contextRef="#ctx0" brushRef="#br1" timeOffset="20265">4544 3831 129 0,'0'0'723'16,"0"0"-590"-16,0 0-7 15,0 0-6-15,-14-169 5 16,14 129-52-16,5-3-33 0,12 9-19 15,-6 6 6 1,0 11-1-16,-2 7 0 0,-6 10-19 16,1 0-3-16,5 0-8 15,4 12-7-15,-1 14 8 16,7 14 2-16,-6 6-8 16,-4-3 9-16,-1 6 0 15,-6-13-1-15,-2-1 0 16,0-12 1-16,0-15 0 15,0-2 3-15,0-6-1 16,6 0 2-16,5 0 9 16,0-26-12-16,6-17 12 15,-1-4-12-15,-1-3 7 0,-5-2 7 16,-4-5-11-16,1 8 12 16,-4 13-7-16,3 13-6 15,-3 11-1-15,0 12-2 16,7 0-6-16,2 3-2 15,1 40-8-15,6 14 15 16,-2 6 0-16,-6-8-4 16,3-7 2-16,-5-12 3 15,1-6-4-15,3-7 3 16,-1-15-6-16,4-8 7 16,6 0 0-16,0-3 2 15,8-25 8-15,-5-13-9 16,-3-1 3-16,-3-9 9 15,-10-4-7-15,-2 0 7 0,-7 10 2 16,0 11-8-16,0 16 5 16,0 12-6-16,0 4-4 15,0 2-2-15,0 0-20 16,0 37 12-16,0 17 8 16,0 9 0-16,0-2 0 15,3-16 0-15,9-13-8 16,4-16 4-16,-2-7-13 15,-3-9 17-15,6 0 11 16,5-19-9-16,7-22 8 0,-1 1-8 16,-3-3 2-1,-6-3 7-15,-2 7-10 0,-15 1 11 16,-2 13-6-16,0 11-5 16,0 4 7-1,0 10-8-15,0 0-5 0,0 0 5 16,0 18-19-16,0 22 18 15,17 14 1-15,2 4-8 16,6-9 7-16,0-10-12 16,4-11 2-16,7-10 2 15,-8-12 9-15,13-6 1 16,-3 0 1-16,7-20 0 16,-4-26 5-16,-6-17-6 15,-7-8 2-15,-9-4 8 16,-5-8-3-16,-14 1 14 0,0 10-11 15,-3 16-10-15,-21 14 12 16,9 23-7-16,5 7-4 16,7 12-2-16,0 0-9 15,3 43-5-15,0 28 11 16,0 18 3-16,0 17 2 16,0-6-1-16,0-12-1 15,16-13 0-15,9-26-14 16,11-18 0-16,-2-14 0 15,4-14 10-15,0-3 1 16,4 0 3-16,5-24 0 16,1-23 0-16,-6-14 6 15,-7-7-3-15,-10-9 0 0,-16-13-2 16,-9 5 13-16,0-1-11 16,-3 12 5-16,-19 23 0 15,3 16-8-15,5 19 19 16,8 16-19-16,6 0-11 15,-2 0 7-15,-4 28-16 16,-2 29 20-16,2 17-1 16,6 15 3-16,0-6-2 15,9-9 0-15,21-8 3 16,-2-18-7-16,4-16 4 16,3-6-6-16,2-10-15 15,5-7-37-15,-1-9-41 0,-12 0-117 16,-10 0-87-1,-19-9-441-15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5:57.85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651 2195 274 0,'0'0'143'0,"0"0"-55"16,0 0-16-16,0 0 25 15,0 0-11-15,0 0-6 16,0 5-31-16,0-5-5 15,0 0-2-15,0 0-4 0,0 0-1 16,0 0-4 0,0 0-12-16,0 0-6 0,0 0-15 15,25 0 2-15,36 0 3 16,32-19 2-16,33-1-5 16,36-3-1-16,29 0 1 15,18 0 4-15,18 3-6 16,-6 3-1-16,-13 2 1 15,-21 10 0-15,-22 5 0 16,-22 0-1-16,-20 0 4 16,-8 0-2-16,-10 0-1 15,-3 0-3-15,-5 0 2 16,-1 0 1-16,-6 0 0 16,-5 0-2-16,1 0 2 15,-1 0 0-15,5 5 0 0,-5 1 3 16,-2 3-3-1,-8-4 0-15,-10 1 0 0,-9-3-1 16,-7-3 1-16,-5 0 0 16,-6 0 0-16,-10 0-4 15,-9-3-23-15,-6-3-40 16,-7 4-3-16,0-1-34 16,-1 0-52-16,-5 1-75 15</inkml:trace>
  <inkml:trace contextRef="#ctx0" brushRef="#br0" timeOffset="1530">858 900 110 0,'0'0'47'0,"0"0"-24"16,0 0 1-16,0 0 19 15,0 0 6-15,0 0-13 0,165-8-3 16,-136 13-15-16,-4 9 0 16,-3-2-3-16,-3 0-1 15,-7 4-2-15,-1 2-5 16,-6-2-6-16,-5 13-2 16,0-1 2-16,0 14-1 15,0 5 2-15,-11 10 0 16,-6 4 6-16,7-7-4 15,7-5 0-15,3-10-1 16,0-10-2-16,3-6 0 16,24 0 4-16,7-3 0 15,4 0-3-15,6 3 2 0,2-6 1 16,1 3-5 0,-3 2 10-16,-3-1-10 0,1-1 5 15,-7 0-5-15,0 3 4 16,-4 2 2-16,-6 4 4 15,2 5 1-15,-8-4 2 16,-4 1 0-16,1-3 4 16,-6-2-5-16,2 3 0 15,1-7-1-15,-4-2-7 16,2 1-1-16,-3-5-2 16,6-2 2-16,-3 4 0 15,6-7-3-15,9-2-3 16,5-9-67-16,13 0-139 15</inkml:trace>
  <inkml:trace contextRef="#ctx0" brushRef="#br0" timeOffset="2070">2014 700 192 0,'0'0'142'16,"0"0"-56"-16,0 0-33 0,0 0-8 15,0 0-18 1,0 0-23-16,31-66 7 0,18 66-6 16,-2 0-2-16,-9 6 1 15,-2 8-1 1,-11 0-1-16,-6 7 4 0,-10-2-4 15,-9 1-2-15,0 9 5 16,0 3-1-16,-22 2 9 16,-9 9-9-16,-2-3 5 15,8-1 7-15,6 5-8 16,9-5-3-16,10 2-3 16,0 10 3-16,0-3-3 15,22 7 2-15,7-3-1 16,-1-7 1-16,8-2-2 15,-4-5-1-15,2-4-1 0,1 4 5 16,1-2-5 0,-5 6 1-16,-2 1 0 0,-4 4 0 15,-3-5-1-15,-5 1 4 16,-6-9-4-16,3-2 4 16,-5-7-3-16,-2-1 0 15,-4-2 1-15,-3 2 2 16,0-6-1-16,0-3-1 15,0 3-2-15,0-10-2 16,0-5-46-16,0-3-115 16,0 0-150-16</inkml:trace>
  <inkml:trace contextRef="#ctx0" brushRef="#br0" timeOffset="2602">2787 728 232 0,'0'0'89'15,"0"0"17"-15,0 0-20 16,0 0-12-16,0-151-23 16,0 145-19-16,0 6-18 15,19 0-13-15,9 0-1 16,7 6 1-16,-1 17-1 15,-5-1 0-15,-4 1 0 16,-8 6 0-16,-8 0-4 0,-9 7 4 16,0 5-2-16,0 2 1 15,-6 2 1-15,-8-2 6 16,8-3-5 0,1 0-1-16,2-3 2 0,-2-2-2 15,2-1 1-15,0-3-1 16,3 4 3-16,0 1-2 15,0 5-1-15,0-1-1 16,0 0 1-16,3 0 0 16,24-5 1-16,1-1 1 15,3-5-2-15,1-7 2 16,-7 1 1-16,-3 3-3 0,-8 0 1 16,-9 5 0-16,-5-2 5 15,0-1 0-15,0 1 9 16,0-6-5-16,0 5 6 15,0-5 6-15,-2-3-18 16,-15-3 0-16,8-2-3 16,-4-5-1-16,7 3-3 15,6-13-59-15,0 0-97 16,14-13-102-16</inkml:trace>
  <inkml:trace contextRef="#ctx0" brushRef="#br0" timeOffset="3031">3348 854 288 0,'0'0'95'16,"0"0"-4"-16,0-165-5 16,0 130-16-16,0 12-3 15,0 12-23-15,3 8-25 16,10 3-12-16,3 0-7 15,9 5-4-15,3 21 4 16,-1 3 0-16,-5-1 1 16,0 4-1-16,-13-3 4 15,-9 5-3-15,0 4 2 16,0 1 2-16,-25 4 2 0,-7 6-5 16,1-1 5-1,-2-2 0-15,14 2-4 0,10 1-3 16,9 0 0-16,0 5 2 15,0 6 1-15,16 0-2 16,12-3 0-16,-3-3 0 16,8-11 0-16,-5-5 1 15,-2-1 1-15,-1-8-1 16,0-4-1-16,-5-5-1 16,-4-5 2-16,0-4-2 15,-10-3-5-15,-3-2-34 16,0-3-86-16,0-3-88 15</inkml:trace>
  <inkml:trace contextRef="#ctx0" brushRef="#br0" timeOffset="3630">3653 637 214 0,'0'0'167'0,"0"0"-75"16,0 0-38-16,0 0-2 15,0 0-9-15,0 0-15 16,175-74-16-16,-130 74-1 0,-7 17 2 16,-7 5-3-16,-2 10 1 15,-14 2-7 1,-11 11 2-16,-4 4-2 0,0-1 2 15,-19 2-4-15,-13 1 3 16,1-7-5-16,1-5 10 16,5-5-6-16,15-5 0 15,10-6-1-15,0 2-3 16,0-2 0-16,5-2 0 16,17 3-3-16,6-3 6 15,10 2-1-15,3 0 1 16,3-6-1-16,-5 6-1 15,-4 3 0-15,-10 2-2 0,-9 1 2 16,-7-1-1 0,-1 1 0-16,-8-6 0 0,0 2-1 15,0 1 1-15,0 3 1 16,-23 5 7-16,-3-3 0 16,7-4 1-16,0-4-1 15,10-4-7-15,3-1 3 16,-1 4-2-16,7 1-2 15,0 3 0-15,0 0 0 16,7 0 2-16,15-7 0 16,-7 5 0-16,1-10-2 15,-16 3 0-15,0 0 0 16,0-2-14-16,-6-1-5 16,-26-3-64-16,-21 1-82 15,-15-2-261-15</inkml:trace>
  <inkml:trace contextRef="#ctx0" brushRef="#br0" timeOffset="4264">2154 2364 274 0,'0'0'211'0,"0"0"-99"16,0 0-60-16,0 0 20 15,0 0-6-15,-32-146 21 16,32 138-32-16,0-5-24 15,0 8-12-15,0-1-2 0,0 6 3 16,0 0-8-16,0-2 0 16,0 2-4-16,0 0 2 15,0 0-2-15,0 0-4 16,0 0-2-16,0 0-2 16,0 0-38-16,0 0-188 15,0 0-200-15</inkml:trace>
  <inkml:trace contextRef="#ctx0" brushRef="#br0" timeOffset="4672">2331 2032 501 0,'0'0'137'16,"0"0"-39"-16,0 0 2 15,0 0-18-15,0 0-16 16,0 0-23-16,-50-83 0 16,50 83-8-16,0 0-12 15,0 0-13-15,0 0-8 16,6 12 2-16,16 16-4 15,11 15 5-15,2 9 0 16,-1 13 1-16,1 12 3 0,-7 4-5 16,-1 7 9-16,-18-5-8 15,-9-3 1 1,0-6 0-16,-9-7-1 0,-27-10 0 16,-2-9-1-16,-9-11-4 15,-2-5-15-15,11-12-41 16,10-12-63-16,12-8-39 15,16 0-70-15,3-23-64 16</inkml:trace>
  <inkml:trace contextRef="#ctx0" brushRef="#br0" timeOffset="5130">2925 2132 187 0,'0'0'166'0,"0"0"-83"16,0 0-5-16,0 0-6 15,0 0 8-15,0 0-52 16,32-120-15-16,-32 109 22 15,3 2 20-15,-3 0-6 0,0 3-4 16,0 4-3-16,0-4-6 16,0 6 0-16,-3-2-2 15,-13 2-7-15,-6 0-13 16,0 2-6-16,-3 33-1 16,-4 19 7-16,-2 14-6 15,-2 12 6-15,5 15 1 16,9 2 2-16,13 1-9 15,6-2 8-15,0-10-10 16,0-6-3-16,15-8 0 16,14-9 1-16,2-12 2 15,5-8-6-15,2-11 0 16,3-10-5-16,0-13-47 16,11-9-68-16,-8 0-83 0,-19-12-479 15</inkml:trace>
  <inkml:trace contextRef="#ctx0" brushRef="#br0" timeOffset="6733">2399 2646 197 0,'0'0'181'0,"0"0"-53"0,0 0-25 16,0 0 17-16,0 0-23 15,0 0-11-15,-19-97-37 16,0 80-2-16,-3 0 15 16,-5 6-33-16,-10 3-3 15,-1 8-18-15,-11 0 2 16,-1 0-9-16,-7 22 0 16,-10 15 2-16,-3 9-1 15,0 10-1-15,7 2 1 16,8-1-2-16,14-2 1 15,10 3-2-15,12-5 0 0,16 2 0 16,3-4 1-16,0-8 0 16,25-9 0-16,9-2-4 15,4-15-8-15,4-3-1 16,3-11 4-16,-8-3 1 16,-7 0 8-16,-14 0 4 15,-13 0 0-15,-3-8 1 16,0-7 2-16,-8-2-3 15,-14-3-1-15,-6 6 2 16,-4 2 5-16,1 10-3 16,-4 2-6-16,-4 0-2 15,1 17 2-15,-3 22-1 16,2 10 0-16,17 3 0 16,14 2 0-16,8 3 3 0,8 3-3 15,38-3-1-15,10 3 1 16,7-3 5-16,5 0-5 15,-2-4 0-15,-5-17 1 16,-4-10-1-16,-12-15-1 16,-7-7 1-16,-3-4 1 15,-7 0 3-15,-6-6 3 16,-8-16 2-16,-6-2-4 16,-8-1 1-16,0 4 8 15,0 7 6-15,0 6 2 16,0 8-5-16,0-4-9 15,0 4-8-15,0 0-15 16,0 15-1-16,14 19 16 0,11 5 3 16,10-3-3-16,15-11-9 15,11-5 1-15,9-11 0 16,6 0-8-16,3-9 1 16,1 0 15-16,-7 0-3 15,-9-26 3-15,-14-11 4 16,-15-1-2-16,-13-5 0 15,-5-1 6-15,-12 3-1 16,-2 0 21-16,-3 7 1 16,0 3-16-16,0 8-1 15,0 6-7-15,0 8-4 16,0 6-1-16,0 3-2 16,0 0-13-16,0 0-3 0,0 24 18 15,0 6 0-15,17 2-5 16,18-1-15-16,12-11-10 15,5-5 7-15,8-12-8 16,-4-3 7-16,-4 0 13 16,-8-6 11-16,-9-20 2 15,-10-5-1-15,-8-3 7 16,-9-12-3-16,-5 0 4 16,-3-2 2-16,0-7 21 15,-3 2-5-15,-19 0-13 16,3 11-9-16,-3 8 5 15,10 14-6-15,2 11-4 0,10 6 0 16,0 3-4 0,0 0-13-16,0 28 16 0,22 6-1 15,13 1-2-15,7-9-19 16,5-6-7-16,10-12-3 16,-5-8 16-16,-5 0 13 15,-12 0 4-15,-16-11 2 16,-10-18-1-16,-9-8 5 15,0-1 26-15,-9-10 4 16,-26 0 8-16,-9-1-10 16,-8 1-11-16,-14 4-19 15,0 10-1-15,-2 9-3 16,8 7-6-16,12 10 6 0,13 5 0 16,13 3 0-16,10 0 0 15,12 0-8-15,0 15-3 16,0 7-4-16,0 2-7 15,15-8-26-15,4-10 2 16,0-1 9-16,-3-5-24 16,-5 0 38-16,-2 0 7 15,-4 0-2-15,-5-2-13 16,0-7-68-16,-11 1-224 16</inkml:trace>
  <inkml:trace contextRef="#ctx0" brushRef="#br1" timeOffset="10149">4301 503 256 0,'0'0'192'15,"0"0"-67"-15,0 0 1 16,0 0 6-16,0 0-46 15,0 0-10-15,-32-158-5 16,10 133-13-16,-12-1-15 16,-4 0-8-16,-14 1 8 0,-8-1-14 15,-4-3 2-15,-5 3-4 16,-5 6-5-16,2-3-3 16,-4 8-6-16,-1 2-4 15,0 0-1-15,-5 8-8 16,-4 3 3-16,-5-1 3 15,-8-3-3-15,-10-2 2 16,-4-1 0-16,-8 0 1 16,-3 1-6-16,-10 2 2 15,4 0 0-15,1 4 1 0,0 2-3 16,16 0 1-16,4 0-1 16,15 16 0-16,4 11 0 15,10 4 1-15,11-5-1 16,14-4 3-16,5-4-2 15,9 2-1-15,-6-3 2 16,-11 3-2-16,-12 2 0 16,-13 4-3-16,1 0 2 15,-1 0-2-15,11-3 2 16,4-3 1-16,5-3 0 16,5 3 2-16,5-3-2 15,2 3 0-15,-2 3 0 16,-8 1 2-16,1 1-1 15,2 4-1-15,7-10 0 16,6 7-1-16,7 0-1 0,4 5 2 16,-4 6-2-16,6 3 1 15,-4 9 0-15,2-3 1 16,2 5 1-16,4-5 3 16,-5-3-6-16,11-3 5 15,3-9-4-15,0-3 4 16,10-4-4-16,-1-6 1 15,7 0-5-15,3 0 5 16,0 5-1-16,0 6 1 16,0 5 0-16,0 3 1 15,10 3 0-15,12 0-1 16,3 0 0-16,14 0 0 0,8 0 0 16,10 0 1-1,10-3-1-15,6 4 4 0,-6-2-1 16,-7 2-1-16,-8-5-1 15,-16-1-1-15,0-7 0 16,-7-2 0-16,-7-2 1 16,1-2 0-16,-4 0-1 15,6-4 1-15,0 2 0 16,4 0 1-16,5-3-2 16,4 0-1-16,7 0 1 15,-4 1 0-15,8-4 2 16,-2 3-1-16,-3-3-1 15,7 4-1-15,7-4 1 16,11 3 1-16,17-6 1 0,12 1-1 16,7-6-1-16,-3-4 0 15,-4 4 0-15,-6-6 0 16,-5 3 0-16,1 3 0 16,1-6 0-16,3 2 0 15,4-2 1-15,9 0-1 16,2 0 0-16,4-11 0 15,-2-1 1-15,-15 1 0 16,-7 2 2-16,-18 1 1 16,-11 2-4-16,-5-2 1 15,4 2-1-15,4 0 1 0,7 1-1 16,7-4 1 0,7 1-1-16,17 1 0 0,0-1 0 15,2 2 1-15,1 6 0 16,-16-2 1-16,-16 2-2 15,-9 0-2-15,-17 0 2 16,-6 0 0-16,-1 0 0 16,-1 0 0-16,5 0-3 15,7 0 3-15,5 0 1 16,5 0-1-16,-1-9 0 16,4 0 0-16,2-3 0 15,-10 2 0-15,2-5 0 16,-4-6 0-16,2 5 3 15,8-1-2-15,-4-3-1 16,10-3-1-16,0 6 1 0,0-3 0 16,2 2 2-16,-12 2 0 15,-9 2-2-15,-13-1 3 16,-10 1-1-16,-3-6-1 16,2-9 4-16,-7-8-5 15,2-17 2-15,1-9 4 16,-4-12-3-16,-3-5 2 15,-4-2-3-15,-6-1-1 16,-3 6 5-16,0 4 0 16,0 8 4-16,0 5-3 15,0-3 1-15,-12 3 1 16,-10-2-1-16,0 4-1 0,-5 4-4 16,-4 2-3-1,-7 7 0-15,-6 2 0 0,-8 0 1 16,-5 2-1-16,-15 2-4 15,-14 2 2-15,-26-1 2 16,-15 7-2-16,-13-1 2 16,0 7-1-16,5 6-1 15,1 9 1-15,-3 2-1 16,-3 5 2-16,4 3-3 16,2 0-14-16,16 14-54 15,17 17-99-15,18-5-159 16,20-23-536-16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6:20.066"/>
    </inkml:context>
    <inkml:brush xml:id="br0">
      <inkml:brushProperty name="width" value="0.05" units="cm"/>
      <inkml:brushProperty name="height" value="0.05" units="cm"/>
      <inkml:brushProperty name="color" value="#ED1C24"/>
      <inkml:brushProperty name="fitToCurve" value="1"/>
    </inkml:brush>
  </inkml:definitions>
  <inkml:trace contextRef="#ctx0" brushRef="#br0">188 149 231 0,'0'0'432'0,"0"0"-282"15,0 0 7-15,0 0-9 16,0 0-23-16,0 0-26 15,0 0-27-15,-23-31-9 0,23 31-1 16,0 0-11-16,0 0-12 16,0 0-6-16,0 0-7 15,-3 0-4-15,-1 0-12 16,-2 36-10-16,-7 21 3 16,4 18-3-16,-4 8 6 15,10-6-2-15,3-5-2 16,0-7-2-16,0-5 4 15,16-11-9-15,3-12 2 16,-3-14-10-16,-4-12-34 16,1-5-13-16,-4-6 8 15,-1 0 8-15,-8-26 15 16,0-13 2-16,0-4 20 16,-11 3 6-16,-14-1 1 0,-7 10 2 15,4 2-2-15,-7 5-1 16,7 5 1-16,3 8 3 15,11 2-2-15,5 7 0 16,9 2-2-16,0 0 0 16,0 0-3-16,15 0-14 15,26 20 12-15,20-4 4 16,10-10-1-16,11-6 3 16,9 0 1-16,-1-27-1 15,-10-11 2-15,-17-8 3 16,-24 1 11-16,-17-10 8 15,-11-2 18-15,-11-3-4 16,0 3-20-16,0 11 8 0,-14 11-4 16,-10 18-2-16,2 6-2 15,7 8-9-15,-4 3-4 16,0 20-5-16,-3 46-6 16,-8 26 2-16,5 16 4 15,6 0 1-15,13-11 1 16,6-16-1-16,0-12-1 15,22-12-7-15,6-12-25 16,2-11-40-16,-5-8-65 16,0-14-181-16,0-12-54 15,-6 0-268-15</inkml:trace>
  <inkml:trace contextRef="#ctx0" brushRef="#br0" timeOffset="570">721 572 198 0,'0'0'372'16,"0"0"-257"-16,0 0-19 16,0 0-21-16,0 0-9 15,0 0-22-15,63-14 0 16,-18 8-4-16,-1 0 6 16,7-2-4-16,-9-4 8 15,-7 0 0-15,-16 4-10 16,-16-2-11-16,-3-5 16 0,0-5 8 15,-10 2-29-15,-18 1-5 16,-8 5-6-16,1 7-2 16,1 2-9-16,2 3 9 15,4 0-11-15,3 6 0 16,8 20-5-16,7 11 5 16,7 6 0-16,3 6 2 15,0-4-5-15,22-5 2 16,17-6 0-16,8-8-4 15,10-12 4-15,11-8 1 16,4-6 3-16,-1 0-1 16,-8-20 7-16,-10-12-8 15,-11 1 8-15,-16-9-2 16,-11 3 10-16,-8 0 13 16,-7-1-7-16,0 7-8 0,0 8 2 15,-13 12-2-15,4 5-8 16,5 6-7-16,-2 0 0 15,0 12-6-15,3 31 0 16,3 8 6-16,0 6 2 16,0-3-1-16,28-8-1 15,13-6-4-15,6-11 4 16,14-10-7-16,7-9-9 16,-2-10-26-16,-6 0-32 15,-15-15-49-15,-17-16-84 16,-21-10-85-16,-7-1-105 15</inkml:trace>
  <inkml:trace contextRef="#ctx0" brushRef="#br0" timeOffset="894">1531 252 526 0,'0'0'185'16,"0"0"-42"-16,0 0-19 16,0 0-20-16,0 0-30 15,0 0-17-15,-159-112-28 16,146 112-16-16,10 0-13 15,3 6-8-15,0 19 4 16,0 0 1-16,6-4-2 16,23-4 5-16,-3-9 0 15,-1-1 1-15,-6-7-1 16,-9 0 14-16,-1 0-13 0,-6 0 20 16,-3-17 13-16,0-14 17 15,0-1-2-15,-6-5-16 16,-22 8-19-16,-7 9-12 15,-7 8-1-15,4 12-1 16,6 0-2-16,9 15-51 16,23 31-81-16,0 13-20 15,23 10-31-15,28 2-92 16,10 10-265-16</inkml:trace>
  <inkml:trace contextRef="#ctx0" brushRef="#br0" timeOffset="2070">1988 646 570 0,'0'0'217'0,"0"0"-32"0,0 0-28 15,0 0-38-15,-22-171-48 16,-10 139-20-16,-2 9-21 16,1 7-7-16,8 11-10 15,6 5-13-15,-3 0-2 16,0 15 2-16,0 17 3 15,0 8-2-15,9 0-1 16,10 3 0-16,3-6-9 16,0-2-10-16,11-10-27 15,16-13-24-15,-2-6 32 0,-3-6 32 16,-6 0 6 0,-7-6 9-16,-6-17 12 0,-3 0 21 15,0 0 16-15,0-1-16 16,0 11 4-16,-3 5-13 15,-3 3-6-15,6 5-15 16,0 0-12-16,0 30-16 16,0 22 13-16,0 19 1 15,0 9 3-15,-9 9-1 16,-1 8 0-16,-3 2 4 16,4-4-4-16,9-1 3 15,0-11-3-15,0-11 0 0,0-9 1 16,0-17 0-1,-3-18-1-15,-7-14-1 0,-2-10-7 16,-18-4 8-16,-8 0 10 16,-12-29 3-16,-2-14-6 15,2-11-3-15,9-4-2 16,16-1 3-16,18-1-5 16,7-6-3-16,32-1-4 15,31 0-1-15,23-2 3 16,13 0-1-16,5 0 4 15,5 4 2-15,-14-2 1 16,-16 5 2-16,-12-1-2 16,-19 8 2-16,-20 2-1 15,-12 7 5-15,-16 5 12 16,0 5 5-16,-13 4-6 16,-15 3 5-16,-1 4-10 0,4 5-10 15,8 8 6-15,9 4 3 16,5 2-12-16,3 6 0 15,-6 0-1-15,-8 28-8 16,-2 35 9-16,3 14 0 16,7 10 0-16,6-5 0 15,0-2 0-15,10-11-2 16,12-18 1-16,1-13 0 16,-4-21-2-16,0-9 1 15,-4-8 2-15,4 0 1 16,7-31 2-16,5-24 6 0,8-16-5 15,-1-1-2 1,-6 13 0-16,-7 15 0 0,-5 16-1 16,-12 17 2-16,9 11-3 15,2 0-4-15,9 8-3 16,4 29 4-16,3 10 3 16,2 1 1-16,-1-2 1 15,2-12-2-15,-6-11-2 16,-7-9 0-16,-5-14 1 15,-1 0 1-15,-7-8 2 16,4-32 6-16,-10-9-3 16,-6-14-3-16,0-6 9 15,0-5-3-15,-22-4 5 0,-12 7 7 16,1 6-2 0,1 16-6-16,7 11 5 0,9 16-7 15,7 14 4-15,6 8-7 16,0 0-7-16,3 27-12 15,0 34 9-15,0 13 1 16,0 7 2-16,0 1 1 16,15-8 1-16,14-4 0 15,6-14-2-15,-1-7 0 16,5-5-5-16,2-17-21 16,-3-3-46-16,1-10-26 15,-11-14-72-15,-12 0-106 16,-10-6-70-16,-6-28-338 15</inkml:trace>
  <inkml:trace contextRef="#ctx0" brushRef="#br0" timeOffset="2228">2694 455 148 0,'0'0'558'16,"0"0"-382"-16,0 0-20 16,0 0-4-16,0 0-42 15,0 0-84-15,44-49-17 16,23 49-2-16,3 0-6 15,3 3-1-15,-7 17-139 16,-9 3-191-16</inkml:trace>
  <inkml:trace contextRef="#ctx0" brushRef="#br0" timeOffset="2528">3459 501 754 0,'0'0'186'16,"0"0"-65"-16,0 0 8 16,0 0 1-16,0 0-51 15,0 0-41-15,-140-69-13 16,140 69-10-16,0 0-13 15,4 0-2-15,30 0-6 0,18-3 6 16,14-3 5-16,0 6-5 16,2 0-16-16,-12 0-78 15,-17 0-66-15,-14 9-26 16,-21 11-26-16,-4 0-57 16</inkml:trace>
  <inkml:trace contextRef="#ctx0" brushRef="#br0" timeOffset="2711">3462 638 366 0,'0'0'243'0,"0"0"-148"15,0 0 20-15,0 0 3 0,0 0-69 16,0 0-34-16,74 3 8 16,-17-3-4-16,3 0-5 15,1 0-9-15,-5 0 0 16,-5 0-5-16,-9 0-94 15,-14 2-351-15</inkml:trace>
  <inkml:trace contextRef="#ctx0" brushRef="#br0" timeOffset="3105">4107 426 835 0,'0'0'226'0,"0"0"-90"16,0 0-2-16,0 0-36 15,0 0-44-15,0 0-46 16,-79-40-8-16,79 74-1 16,0 16 1-16,0-2 3 15,0 1-1-15,32-7-1 16,9-8-1-16,12-8-1 15,8-11 1-15,-1-10 2 16,-8-5 3-16,-18 0 7 16,-8-3 2-16,-14-22 14 15,-2-13 9-15,-7-10-15 16,-3-9-1-16,0-4-4 0,-35 4-2 16,-6 6 0-16,-6 14-9 15,2 11-3-15,-3 14-3 16,1 10 0-16,2 2-10 15,10 28-44-15,4 27-65 16,7 7-146-16,13-2-263 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6:53.605"/>
    </inkml:context>
    <inkml:brush xml:id="br0">
      <inkml:brushProperty name="width" value="0.05" units="cm"/>
      <inkml:brushProperty name="height" value="0.05" units="cm"/>
      <inkml:brushProperty name="color" value="#ED1C24"/>
      <inkml:brushProperty name="fitToCurve" value="1"/>
    </inkml:brush>
  </inkml:definitions>
  <inkml:trace contextRef="#ctx0" brushRef="#br0">872 1372 621 0,'0'0'183'16,"0"0"-65"-16,0 0 6 15,0 0 8-15,0 0-20 16,0 0-30-16,0 0-31 15,0 0-8-15,-2-3-5 16,2 3-8-16,0 0-11 16,0 3-9-16,-3 14-4 15,-11 9-5-15,5 13-1 16,-7 16 5-16,7-1 0 16,9 7-5-16,0-3 3 15,6 0-3-15,25-6-1 16,15-9 1-16,-5-12 0 15,3-11-1-15,-2-6-1 16,-1-11 1-16,-3-3-14 16,4 0-33-16,-12-22-29 0,-13-10-34 15,-17-2-4-15,0-9-10 16,-36-1-10-16,-14-3 18 16,-4-2 11-16,-4 2 71 15,8-3 19-15,3-2 16 16,6 4 1-16,8 2 6 15,8 0 16-15,6 12 39 16,13 0 9-16,6 2-7 16,0 4-6-16,0-1-36 15,28-3-14-15,22 1-7 0,11 5 2 16,-1 12-3 0,-11 6 6-16,-18 8-9 0,-9 0 3 15,-9 22 0-15,-4 16-24 16,-9 10-10-16,0 19-25 15,0 4-62-15,-22 14 28 16,-12-2 46-16,4-5 28 16,-1-16 19-16,12-14 3 15,6-19 0-15,7-9 8 16,6-18 12-16,0-2 11 16,0 4 0-16,0 2-2 15,19 0 5-15,23-4 33 16,11-2-20-16,7 0-16 15,3 0-2-15,-5-20-2 16,-7-5 13-16,-9-1-4 0,-14-3-3 16,-6 3 2-1,-12 10 14-15,-7-3 4 0,-3 9-4 16,0 4-7-16,0 4-20 16,0 2-5-16,0 0-10 15,0 0-10-15,0 11-6 16,0 17 6-16,0 15 2 15,0-5-2-15,0 1 1 16,6 1-1-16,13 3 2 16,0-11-2-16,6-7 0 15,2-13-6-15,1-12 5 16,4 0 1-16,5-12 2 0,1-25 4 16,-5-3-5-16,-8 3 4 15,-12 3-2-15,-4 11 1 16,-6 5-3-16,-3 10 2 15,0 8 2-15,0 0-5 16,0 0-1-16,3 0-6 16,10 20-4-16,3 12 10 15,4-1 2-15,-4-5-1 16,-2-9 0-16,0-3 0 16,-1-2 0-16,-4-6 0 15,-3-4 0-15,1-2-2 16,-1 0 1-16,4 0-4 15,2-14 5-15,-2-9 6 0,-1 9-5 16,-3 0 2 0,-1 8-1-16,0 6 0 0,1-6-2 15,8 6-2-15,5 0-4 16,6 0 0-16,10 6 2 16,6 14 2-16,1-3-8 15,-1-3-16-15,-7-14-18 16,1 0 29-16,-2 0 11 15,-11 0 4-15,0-20 2 16,-9 3-1-16,-4-3 2 16,-3-4 2-16,-3-1 1 15,1-3 3-15,-1 2 12 0,-3 9 0 16,0 3-5 0,0 14 9-16,0 0-7 0,0 0-18 15,6 0-8-15,-3 31-8 16,4 23 16-16,-7 12 0 15,0 6 5-15,0 5-5 16,0-3-1-16,0 0 1 16,0-2 3-16,0-12-2 15,0-20 0-15,0-15-1 16,0-13-2-16,0-12 2 16,0 0 3-16,0 0 16 15,0-2 43-15,0-33-2 16,-4-19-48-16,-11-15 2 15,5-14-11-15,10-17 3 16,0-11-6-16,0-7 1 0,16 0 0 16,3 16-1-16,0 22 0 15,-7 32 0-15,1 25 0 16,-7 15-4-16,11 8-4 16,12 0-13-16,8 14 21 15,12 25 0-15,-8 10 0 16,-10 3-2-16,-9-7 2 15,-3-1-3-15,-15-7-4 16,-4 2-10-16,0-5 6 16,-35-1-17-16,-9-5-29 15,3-8-32-15,8-9-30 16,14-2-36-16,19-9-1 0,0 0-30 16,28-26-91-1</inkml:trace>
  <inkml:trace contextRef="#ctx0" brushRef="#br0" timeOffset="845">2877 1250 461 0,'0'0'195'0,"0"0"-13"15,0-155-46-15,0 117-17 16,0 13-24-16,0 13 3 16,0 12-11-16,0 0-46 15,0 0-41-15,-3 34-19 16,-3 32 19-16,0 23 9 15,-2 14-3-15,6 5 5 16,-4 7-6-16,0-12 0 0,-2-20 0 16,2-18-5-16,6-24 1 15,0-19-1-15,0-14-11 16,0-8-11-16,0 0 18 16,0-22 4-16,0-21 0 15,0-9-3-15,0 7 0 16,-8-7 1-16,-19 13-3 15,2 10 5-15,3 9-4 16,6 8-1-16,7 6 2 16,6 6-7-16,3 0-4 15,0 0-9-15,0 24 17 0,12 4 6 16,29-6 0 0,8-13-3-16,7-9 3 0,4 0 0 15,0-2 6-15,-2-31-2 16,-11 9 1-16,-9 0-1 15,-11 1-1-15,-12-2 3 16,-12 8 9-16,-3-1 7 16,0 13-9-16,0 5 5 15,0 0-18-15,0 3-2 16,0 23-24-16,0 13 25 16,13 11 1-16,9-6 4 15,0-6-4-15,3-12-3 16,-6-19 3-16,8-7 3 15,1 0-3-15,10-18 10 16,3-26 1-16,-2-4-7 0,-8-1 1 16,-12 6 8-1,-9 9 6-15,-7 11 16 0,-3 9 4 16,0 14-11-16,0 0-28 16,0 11-4-16,-22 41 1 15,-8 22 3-15,-6 23 1 16,9 6 0-16,12 17 1 15,-1-3-1-15,6 7-1 16,4-1 0-16,3-8 1 16,3-26-1-16,0-13 1 15,0-19 0-15,0-23-1 16,0-5 0-16,-10-18 0 0,-12-8 1 16,-12 3 11-16,-18-6 29 15,-5 0-24-15,-13 0-1 16,-6-20-14-16,-4-1 0 15,14-1 0-15,14 8-2 16,24-12-6-16,28-6-20 16,0-16-38-16,70-18-67 15,39-18-115-15,23-15-133 16</inkml:trace>
  <inkml:trace contextRef="#ctx0" brushRef="#br0" timeOffset="1371">4123 1349 688 0,'0'0'163'16,"0"0"-62"-16,0 0 16 16,-125-152 8-16,116 133-21 15,9 7-37-15,0 0-40 0,47 4-17 16,33 2-10-16,32-11 7 16,20 5-3-16,0 2 4 15,-19-5 0-15,-23 6-7 16,-40 1 0-16,-25 2 0 15,-18 0 0-15,-7 3 3 16,-7 1-4-16,-31 2-24 16,-15 0-17-16,-11 0 16 15,4 0 9-15,8 0 11 16,14 2 4-16,13 13-2 16,9 2 4-16,4 6-2 15,2 8 2-15,1 12 3 16,6 17 9-16,3 9 3 15,0 8-2-15,0-2-5 0,0-2 2 16,0 1 7-16,0-10-11 16,0-4-5-16,-7 0-2 15,1-3-2-15,3-3-69 16,3-4-167-16,0-24-112 16,38-19-372-16</inkml:trace>
  <inkml:trace contextRef="#ctx0" brushRef="#br0" timeOffset="2091">4745 1682 664 0,'0'0'146'0,"0"0"21"16,0 0-37-16,0 0 0 0,0 0-30 16,0 0-50-16,-28-127-43 15,28 127-7-15,22 17 0 16,16 17 0-16,-1 12 3 15,2 3 3-15,-4 2-5 16,-3-14 0-16,-12-3 1 16,-9-5-2-16,-5-9 0 15,-6-7 0-15,0-6-4 16,0-7-14-16,-9 0 5 16,-4 0 8-16,1 0-15 15,12-14 11-15,0-12-4 16,0-5-3-16,3-6 9 15,19-7 1-15,6 5 6 0,8-7 0 16,-1 9-1-16,1-3-1 16,-6 5 4-16,-7 4-2 15,-4 5 2 1,-9 6-1-16,-1 6 2 0,-6 8 3 16,-3 6 3-16,0-6 1 15,0 6 3-15,0 0 1 16,0 0-8-16,-6 0-5 15,-22 9 2-15,-10 20-1 16,5 7-2-16,11 13-2 16,9 6 1-16,13-4-1 15,0-8 0-15,7-3 1 0,24-14-1 16,13-18-6 0,8-8 8-16,2 0 8 0,7-2 0 15,-8-24-8-15,-4-6 8 16,-16-5-3-16,-3 0-3 15,-18 3 19-15,-5-6 5 16,-7 2 11-16,0 4-8 16,-29 6-4-16,-10 8-11 15,8 8-10-15,-1 12 1 16,7 0-1-16,6 18-4 16,3 30-1-16,13 9 1 15,3 3-2-15,0 6 2 16,19-17-1-16,19-4-1 15,6-11 1-15,3-10 1 16,2-10 0-16,-8-9-5 0,-2 1-15 16,-8-6-59-16,-6 0-148 15,4 0-207-15</inkml:trace>
  <inkml:trace contextRef="#ctx0" brushRef="#br0" timeOffset="2730">5726 1632 722 0,'0'0'108'16,"0"0"-19"-16,0 0 21 15,0 0-23-15,0 0-81 16,0 0 4-16,96-37 7 15,-10 37-9-15,7 0-2 0,8-6 4 16,1-5 13 0,-11-4 12-16,-8-5-7 0,-17 6-6 15,-17-3-4-15,-21 3 3 16,-15-1 8-16,-13-4 5 16,0-5 8-16,-16-1-27 15,-28-1-5-15,-14 0-8 16,-5 1 1-16,5 8-1 15,14 5-1-15,15 1 2 16,20 7 1-16,9-1-3 16,0 2-1-16,0 0-1 15,0 3-5-15,25 0-9 16,16 0 15-16,11 9 3 0,8-1-3 16,0 4 3-16,-4 2-1 15,-4 3 0-15,-11 5 3 16,-13 5-4-16,-6 1 0 15,-2-2 6-15,-13 6-4 16,-7 11 2-16,0-1-2 16,0 13 1-16,-35-4-4 15,-23-2-1-15,-11 2-103 16,-11-5-221-16</inkml:trace>
  <inkml:trace contextRef="#ctx0" brushRef="#br0" timeOffset="4723">7439 1480 714 0,'0'0'196'15,"0"0"-51"-15,0 0-31 16,0 0-15-16,0 0-17 16,0 0-39-16,-25-133-19 15,25 133-16-15,0 16-8 16,0 18-3-16,25 15 3 15,13 8 9-15,6 9-2 0,8 3 4 16,-5-1-10-16,0-5 5 16,-8-9-3-16,-10-11-2 15,-14-11-1-15,-8-12 3 16,-7-9-2-16,0-5 0 16,-16-3 0-16,-22-3-1 15,-1-6 0-15,4-28-1 16,17-9 1-16,14-9 0 15,4 7 0-15,16-12-1 16,31 8-3-16,8 1 2 16,2 5 1-16,-7 11 1 15,-4 9-1-15,-12 15 1 0,-5-1 0 16,-10 9 0 0,-4 0-2-16,-2 0 1 0,-7 0-1 15,5 9-3-15,-3 16 5 16,-5 7 0-16,2 6 5 15,-5 12-4-15,3 8-1 16,13-7 0-16,6-5 1 16,9-3-2-16,1-23 2 15,7-9-1-15,2-11 1 16,9 0 1-16,11-17 4 16,-4-17-4-16,-13-1 6 15,-19-5 9-15,-22-5 12 16,-3-10 3-16,-17-2-15 15,-35 5-12-15,-11 13 2 16,-7 1-5-16,-3 24-2 0,15 0-2 16,20 11 2-16,19 3-3 15,16 9-27-15,3 31-17 16,3 3-1-16,35 3-37 16,20-2-47-16,11-12 25 15,7-11-17-15,7-10 13 16,-12-9 22-16,-8-2 65 15,-5 0 17-15,-14 0 7 16,-13-8 8-16,-9-6 33 16,-9-3 47-16,-7-3 16 15,-3-3-32-15,-3 3-2 16,0 6 1-16,0 2-11 0,0 12-10 16,0 0-14-1,0 0-23-15,0 0-13 0,-9 36-11 16,6 8 11-16,0 9 2 15,3 0 0-15,0-4-2 16,22-10 0-16,17-7-1 16,8-15 1-16,7-8 3 15,10-9-2-15,-4 0 4 16,-3-20 4-16,-15-12 9 16,-25-5 17-16,-17-3-2 15,0-11-7-15,-22 2-13 16,-31 1-5-16,-10 7-7 15,-2 13-1-15,12 2 0 16,15 20-8-16,13 6-30 0,17 0-41 16,8 11-57-16,5 15-75 15,42-5 15-15,22-10-58 16</inkml:trace>
  <inkml:trace contextRef="#ctx0" brushRef="#br0" timeOffset="5104">9406 1294 560 0,'0'0'201'16,"0"0"-32"-16,15-169-24 16,-15 127-33-16,0 13 0 15,0 13-37-15,0 12-18 16,0 4-22-16,0 0-35 0,0 52 8 16,-15 22-8-16,-1 27 20 15,0 3 3-15,5 3-10 16,11-16-8-16,0-5-3 15,0-9-1-15,17-19 1 16,2-21-2-16,0-15-16 16,-9-10-25-16,-7-12-8 15,-3 0 2-15,0 0 35 16,0-32-29-16,-19-7-13 16,-6-7 30-16,-5 3 5 15,2-3 9-15,6 17 10 16,9 2 3-16,7 6 0 15,6 10 12-15,0-7 11 16,0 10 3-16,9 2-9 0,32-6-16 16,23 7-4-16,12 5 0 15,1 0-7-15,-11 0-143 16,-11 9-233-16</inkml:trace>
  <inkml:trace contextRef="#ctx0" brushRef="#br0" timeOffset="5448">9965 1454 440 0,'0'0'322'0,"0"0"-236"15,0 0-9-15,0 0 6 16,0 0-11-16,0 0-72 16,-55-39 15-16,99 39-15 15,17 0 9-15,6 0-6 16,0 0-3-16,-7 8-1 15,-16 4-18-15,-22-1-90 0,-19 3-67 16,-3 4-64 0</inkml:trace>
  <inkml:trace contextRef="#ctx0" brushRef="#br0" timeOffset="5610">9939 1620 447 0,'0'0'237'16,"0"0"-141"-16,0 0 48 15,0 0-25-15,0 0-56 16,0 0-42-16,20 23-20 16,52-17 22-16,18-6-11 15,7 3-12-15,-7 0-8 0,-18-3-216 16,-12 0-86-16</inkml:trace>
  <inkml:trace contextRef="#ctx0" brushRef="#br0" timeOffset="5886">10660 1454 628 0,'0'0'210'0,"0"0"-71"15,0 0-32-15,0 0-41 16,0 0-32-16,0 0-12 15,9-91-14-15,29 86-7 16,11 5-1-16,7 0 0 0,12 0-1 16,-8 0-11-1,-10 7-43-15,-14 9-57 0,-20-2-3 16,-16 0-25-16,0 0 17 16,-11 9-31-16,-20-11-226 15</inkml:trace>
  <inkml:trace contextRef="#ctx0" brushRef="#br0" timeOffset="6021">10759 1567 178 0,'0'0'196'0,"0"0"-25"0,0 0-44 16,0 0-16-16,0 0-22 15,0 0-68-15,-77 39-7 16,129-39 3-16,14 5-2 0,6-5-6 16,18 7-9-16,-4-7-1 15,-10 0-193-15,-9 0-189 16</inkml:trace>
  <inkml:trace contextRef="#ctx0" brushRef="#br0" timeOffset="7342">11317 1498 672 0,'0'0'180'15,"0"0"-25"-15,0 0-22 0,0 0-41 16,-16-160-41-16,16 136-22 16,7 8-13-16,16 4-8 15,-1 6-8-15,3 6-2 16,0 0 2-16,1 0-1 16,-1 32-2-16,-3 3 3 15,-5-1 0-15,-6 8 0 16,0-5 1-16,-5 1-1 15,-3-1 2-15,4-17 2 16,-1-6-4-16,-3-5-2 16,0-2 2-16,4-7 5 15,-4 0-2-15,3 0 11 0,10-16-4 16,3-18 1 0,9-15 0-16,5-2 10 0,-2-7-9 15,-2 7-4-15,-4 8-2 16,-6 11 6-16,-5 16-6 15,-6 3 3-15,1 6-9 16,8 7-1-16,-1 0-5 16,6 26 4-16,-3 8 2 15,-3 3 1-15,3 0-1 16,-7 3 0-16,4-9 0 16,4 7-1-16,-4-13 1 15,3-5-1-15,0-2 2 16,-7-16-2-16,4-2 1 15,0 0 0-15,0-14 3 16,7-15 4-16,-12-5-3 0,0-6 0 16,-8-3 0-16,-3-11 1 15,0 6-1-15,0 9 4 16,-9 14 11-16,1 11-2 16,8 11-11-16,0 3-6 15,0 0-10-15,0 26-4 16,0 11 14-16,20 9 1 15,2-3 0-15,4-3-2 16,8-9-1-16,4-5 1 16,4-9-2-16,2-5 3 15,0-4 0-15,-9-8-3 16,-5 0 3-16,-5-2 4 0,-9-27 1 16,-4-5-2-1,-5-4 3-15,-4-4 1 0,-3 7-3 16,0 12 2-16,0 10 3 15,0 4 2-15,0 5-6 16,0 4-5-16,0 4-12 16,19 30 1-16,4 3 11 15,5 6 0-15,4-6 1 16,6 3 1-16,6-8-2 16,14-7 0-16,2-11 1 15,-1-14-2-15,2 0 2 16,-4 0 4-16,-5-25-2 15,-11-13-1-15,-13-13 0 0,-15-24 4 16,-10-10-3 0,-3-9 5-16,-10-7-1 0,-24 13 5 15,-4 16-2-15,-1 13 4 16,7 21 2-16,17 21-6 16,2 9-3-16,7 8-6 15,6 5-1-15,-3 41-6 16,3 14 6-16,0 20 0 15,0 6 1-15,9 2-1 16,19 1 1-16,4-3 0 16,13-13-1-16,3-12 0 15,5-15-6-15,11-15 5 16,-1-20-1-16,5-11 2 16,-5 0 0-16,-10-16 1 0,-1-28 0 15,-14-15 3-15,-13-15-3 16,-6-15 1-16,-19-3 0 15,0-5 1-15,-3 12-1 16,-26 15-3-16,1 25 2 16,3 19 5-16,12 14 0 15,4 12-6-15,-7 0-9 16,-7 44-1-16,-2 21 10 16,6 25 0-16,19 3 0 15,0 7 1-15,28-11-1 16,30-6 0-16,14-14 0 15,10-15 0-15,5-17 2 16,2-11-2-16,-7-18-19 0,-12-8-59 16,-16 0-54-1,-22-23-159-15,-20-28-167 0</inkml:trace>
  <inkml:trace contextRef="#ctx0" brushRef="#br0" timeOffset="9592">14244 379 470 0,'0'0'224'0,"0"0"-90"16,0 0-15-16,0 0 1 15,0 0-7-15,0 0-40 16,-64-53-22-16,0 47-16 16,-22 3-1-16,-24 0-4 15,-33 0-3-15,-22-6-3 16,-14-1 5-16,11-5-11 16,12-2-8-16,29 0-8 15,20 5 2-15,17 4-4 16,7 2 1-16,-2 3-2 15,-8 0 2-15,-17 3 1 16,-33 0-2-16,-44 0-1 16,-49 0 1-16,-34 0 4 0,-32 0-2 15,-6 0 0-15,6-6 0 16,4 6-2-16,18 0-3 16,3 0 3-16,-1 0 0 15,-5 9 0-15,0 11 0 16,-16 3 1-16,-2 0 4 15,-11 5-5-15,-12 1 0 16,-4-1-5-16,1 1 5 16,10-9 0-16,35-6 0 15,31-2 1-15,37-4 1 16,27-2 2-16,16-3-2 16,15-3-2-16,10 0-4 0,3 9 4 15,-3 2 0-15,-10 12-4 16,-9 6 3-16,9-1 0 15,1-5 1-15,12-9 2 16,0-2-1-16,-4-12 0 16,-2 2 3-16,9-2-3 15,5 0 0-15,11 0 4 16,6 0-5-16,-6 3 1 16,3 9-1-16,0-2-2 15,9 2 0-15,18-2 0 16,12-8 2-16,8-2 1 15,8 0 0-15,5 0-2 16,4 0 2-16,-4 0-2 0,-2-8 1 16,-11 2 0-16,-11 6-1 15,-9 0 1-15,-13 0 0 16,-3 0 0-16,-8 0-2 16,0 6-1-16,8 0 4 15,14 2-1-15,16-8 0 16,14 0 5-16,16 0-8 15,-2 0 3-15,-8 0 0 16,-17-6 4-16,-17 6-4 16,-21 0-1-16,-6 12-4 15,11 10 5-15,14 1-1 16,19-3-1-16,21 0 0 0,15-3 1 16,9-8 0-16,9-3 1 15,10-1 0-15,10-5 0 16,0 6 0-16,3 0 0 15,0-6-1-15,0 8-4 16,0 18-2-16,-6 15 3 16,-7 18 4-16,-3 13 0 15,-6 5 1-15,-3 17-2 16,-8 9 1-16,5 3 0 16,0-12 0-16,5-2 0 15,11-12 1-15,2-3 0 16,10 0-1-16,0-5 1 15,0 8 0-15,0-3 4 16,4 0-4-16,14 0 0 16,-2-6 0-16,3 4 0 0,0-12-1 15,-8 0 2-15,-3-3 0 16,-2-9-1-16,-6-8-1 16,8-11 1-16,-2-7 0 15,7-7-1-15,12 2-1 16,16-12 1-16,20 4 1 15,24-1-1-15,14-5 7 16,19 3-6-16,5-9-1 16,7 0 0-16,13 0-1 15,19 0 1-15,16 0 1 0,23-12 3 16,20-2-6 0,18-4 5-16,11 4-2 0,8 3 0 15,9 9 0-15,-4 2 4 16,-5 0-5-16,-1 0 0 15,-13 0 0-15,-8 2-1 16,3 3 1-16,-5 1 0 16,5-6 1-16,3 0-1 15,2 0 2-15,13 0-1 16,0-8 3-16,-9 5-2 16,-17 3-1-16,-27 0-2 15,-20 0-3-15,-12 0 4 16,-1 0 4-16,11 0-2 15,18 0-1-15,12 0-1 16,17-10 0-16,9 5 5 0,-9 0-2 16,-7-1-3-16,-18 6 0 15,-29 0 0-15,-23-2 0 16,-12 2 0-16,-6 0-4 16,1 0 8-16,8 0-3 15,11 0-1-15,11 0 0 16,0 0 1-16,-3 0-1 15,-13 0 0-15,-15 0 6 16,-11 0-6-16,-9 0 1 16,-2 0 0-16,3 0-2 15,1 0 1-15,12 0-1 16,18 0 1-16,12 0-5 0,9 0 5 16,1 0 0-16,-20-4 2 15,-17-4-2-15,-26-4 0 16,-25 4 1-16,-20-4 0 15,-7-2-1-15,11 3 1 16,18 2-1-16,27 0 0 16,21 7 1-16,13-4 0 15,3-6-1-15,-6 6 1 16,-14-2-1-16,-27 2 0 16,-25 1-1-16,-30-4 1 15,-22 3 0-15,-9-13 2 16,-1-5 4-16,7-1-6 15,3-1 1-15,11 6-3 16,5-3 2-16,9 6-7 16,0 6 5-16,-5-1 2 0,-7 0 1 15,-13 3 1-15,-6 4-2 16,-2 0 0-16,-3-7 0 16,9-2 1-16,2-6 0 15,3-6 1-15,7 3-2 16,3-5 0-16,-4-1 0 15,2-2 3-15,-2-4-2 16,-9-9 1-16,1 6 1 16,-8-13 8-16,-2-5 3 15,-4-1 1-15,2-2-5 16,-3 1-1-16,6-4-4 16,-1-2-1-16,2-7 1 0,-2-12-2 15,0-16-2-15,2-11 3 16,-2-4-4-16,3 9 1 15,-4 4 2-15,4-1-2 16,1 1 0-16,-8-2-1 16,-5 3 2-16,-4 12-1 15,0 10-2-15,-10 15 2 16,-12 7-1-16,2 7 0 16,4 9 3-16,7 2-1 15,3 10-1-15,2 2-1 16,4 6 2-16,0 7-4 15,-3 7 3-15,3 0-1 16,-16 6 0-16,-28 14-36 0,-39 37-55 16,-27 15-71-16,-25 8-236 15,-5 1-476-15</inkml:trace>
  <inkml:trace contextRef="#ctx0" brushRef="#br0" timeOffset="10634">6083 2644 857 0,'0'0'133'0,"0"0"-22"16,0 0 30-16,0 0-37 16,0 0-53-16,0 0-28 15,0 0-11-15,-29 31-8 16,23 27 34-16,-5 5-4 16,3 2-8-16,2 4-3 15,-2-6-8-15,8-3-7 16,0 9-1-16,0-7-3 0,0 7 0 15,30-3-3 1,4-9 0-16,4-12 0 0,11-8-1 16,4-11 0-16,14-26 0 15,16 0 4-15,11 0 3 16,-4-37-7-16,-24 9 3 16,-27-1 0-16,-23 9 1 15,-16 0 4-15,0 0-4 16,0-5-1-16,-24-7 1 15,-12 9-3-15,-13 9 0 16,2 0-1-16,3 8 0 16,11 6-1-16,14-6-1 15,16 6-1-15,3 0-1 16,0 0-4-16,6 0 3 0,26 20 4 16,18 6 2-16,8-3 1 15,5 5-2-15,-5 4 1 16,-4 5-1-16,-12 6 0 15,-14-4-1-15,-9-7-2 16,-16 6 3-16,-3-7 0 16,0 1 1-16,-42 7 5 15,-11-1-6-15,-17 1-21 16,6-7-76-16,14-1-53 16,24-13-77-16,23 2-45 15,3-14-32-15</inkml:trace>
  <inkml:trace contextRef="#ctx0" brushRef="#br0" timeOffset="11255">7207 3362 665 0,'0'0'215'16,"0"0"-21"-16,0 0-38 15,0 0-25-15,0 0-40 16,0 0-19-16,-54-106-28 15,54 106-33-15,0 11-11 16,0 32 1-16,0 17 2 16,0 15 11-16,6 2-6 15,4-12-3-15,-1-8 3 0,-2-13-8 16,-1-19 1-16,-3-13 5 16,-3-4-6-16,0-8 0 15,0 0 1-15,0 0-1 16,-22 0-8-16,-19-14-18 15,0-12 4-15,-4 1 11 16,7 1-3-16,10 5 10 16,4-1-5-16,10 2 9 15,6 10 3-15,8 8-3 16,0 0-5-16,20 0-18 16,40 0 15-16,19 0 8 15,17 0 0-15,-1 0 1 16,-3-17 0-16,-15-8-1 15,-17-10 1-15,-12-2 0 16,-13-7 5-16,-10-1 0 0,-12 5 20 16,-13 3-2-16,0 5-5 15,0 7 5-15,0 5-5 16,-7 8 4-16,-2 6-2 16,6 6-5-16,3 0-6 15,0 0-10-15,0 0-3 16,0 38-2-16,-3 13 3 15,3 18 4-15,0-6 1 16,0 2-3-16,0-8 0 16,0 1 1-16,0-13-1 15,0-2-6-15,0-6-79 16,0-10-39-16,0-14-98 0,0-8-22 16,0-5-26-16,0-5-158 15</inkml:trace>
  <inkml:trace contextRef="#ctx0" brushRef="#br0" timeOffset="13012">7708 3573 555 0,'0'0'144'0,"0"0"-6"15,0 0 17-15,0 0-59 16,0 0-64-16,0 0-25 16,93-31 47-16,-48 18 4 15,-7 0-7-15,-7 1-20 16,-12 4-9-16,-12 8-7 15,-7-6 4-15,0 0 9 16,0-8 16-16,-3-11-27 0,-23 1-14 16,-5 5-3-16,-7 4 1 15,2 15-2-15,8 0 1 16,3 0-3-16,9 3 1 16,3 28 2-16,10 6-2 15,3 7 2-15,6-4-3 16,29-3 1-16,9-11 2 15,11-12 4-15,8-8-3 16,0-6 0-16,1 0 1 16,-10-20 2-16,-12 0 2 15,-14-3-2-15,-18 3 4 0,-7 0 6 16,-3 6 13-16,0 2-3 16,0 0 4-16,0 12-12 15,0 0-5-15,0 0-5 16,0 0-6-16,0 0-3 15,0 0-5-15,3 18-4 16,10 8 12-16,6-1 1 16,9-5 0-16,11 0-1 15,14-8 0-15,14-4 0 16,0-8 0-16,-7 0 0 16,-16 0 0-16,-8-3 3 15,-20-16 4-15,-7 1-1 16,-6-13-4-16,-3-7 6 15,0-1-2-15,0-14-3 16,-6 11 6-16,-16 8 0 0,3 11-5 16,-4 9-1-16,7 2 0 15,7 10-3-15,-1 2-1 16,4 2-5-16,-7 35 6 16,4 3-1-16,6 8 1 15,3-2-1-15,0-14-4 16,15 0 5-16,17-17-1 15,-1-10-2-15,5-5 3 16,-7 0 5-16,-10 0-2 16,-10 0 1-16,-6 0 0 15,-3-14 2-15,0 2 1 16,0-2 0-16,0 2 1 0,0 6 0 16,-3 6-5-16,3 0 2 15,-3 0-5-15,-3 12-1 16,-4 29 0-16,1 32 1 15,-4 10 2-15,4 9-1 16,5 8-1-16,1-3 1 16,3-3-1-16,0 2 3 15,0-14 0-15,0-5-1 16,0-20-1-16,3-20 2 16,-3-11-3-16,0-20 0 15,0-6 2-15,-6 0 3 16,-30 0 5-16,-14-12 6 15,-13-19-10-15,2-7-2 16,13-7-4-16,23-7-5 16,22-19-5-16,3-4-14 0,38-7-8 15,28-7 15-15,27-8 11 16,6 2 0-16,1-2-12 16,-4 9 16-16,-22 11 2 15,-21 9 2-15,-18 10 0 16,-19 0-1-16,-13 10 3 15,-3 2 0-15,0 6-3 16,-22 3 2-16,-6-3 5 16,-1 14 2-16,6 8 1 15,10 5 1-15,7 13 1 16,3 0-13-16,3 0-1 16,0 39-11-16,0 19 12 0,0 13 1 15,0 24 1-15,17-2-1 16,5-1 0-16,3-11 1 15,0-24-2-15,-3-17 0 16,-6-20-3-16,-9-9 7 16,-4-5-4-16,0-6 1 15,-3 0 4-15,6 0 2 16,10-17-3-16,7-17 2 16,5-4-5-16,4-1-1 15,-13 13 0-15,0 14 0 16,-7 12-1-16,12 0-7 15,1 0 2-15,6 0 5 16,1 6 1-16,-4 14-1 0,-1 0 1 16,-2-9-1-1,0-2 2-15,0-3-1 0,1-6 0 16,5 0 1-16,2-32 4 16,-2-14-2-16,-9-5 2 15,-12-5-1-15,-10-8 1 16,0 7 0-16,-10-1 7 15,-18 7-6-15,3 5 6 16,3 9-4-16,5 17 0 16,4 8 3-16,10 4-6 15,3 8-5-15,0 0-3 16,0 8-6-16,-3 36-1 0,-3 21 10 16,2 7 4-1,4 8-4-15,0-3 0 0,0-8 0 16,29-9-1-16,10-12 0 15,2-16-3-15,-7-12 2 16,-8-12-11-16,-11-2-23 16,-8-6-20-16,-7 0 2 15,0 0-18-15,-22-20-117 16,-29-11-28-16,-7 5-28 16,-2-6-35-16,10 7 14 15,17-1 266-15,22 0 78 16,11 1 69-16,0 5 52 15,0-4-39-15,11 5-44 0,16-1-21 16,4 2-13 0,10 4-27-16,6 3-21 0,5 5-18 15,-2 3-10-15,1 3-3 16,-15 0-3-16,-14 0-8 16,-19 0-115-16,-3 9-150 15,-25 2-235-15</inkml:trace>
  <inkml:trace contextRef="#ctx0" brushRef="#br0" timeOffset="13641">8068 3069 264 0,'0'0'190'16,"0"0"-12"-16,0 0-25 15,0 0-44-15,0 0-6 16,0 0 14-16,9-62-20 15,-9 53-12-15,0 4-17 16,-15-1-22-16,2 6-9 16,-9 0-21-16,3 0-8 15,2 6-1-15,6 20-4 16,6 6-2-16,5-5-1 0,0 8 0 16,30-9 1-16,23-6-1 15,14-13 6-15,9-7 6 16,-3 0 6-1,-15 0 6-15,-23-7 6 0,-23-13 5 16,-12-3-2-16,0-3-9 16,-19 0-12-16,-34-5-4 15,-24 11-8-15,-5 8-2 16,2 12-4-16,17 0-22 16,14 38-51-16,21 13-72 15,22 7-180-15,6-2-218 16</inkml:trace>
  <inkml:trace contextRef="#ctx0" brushRef="#br0" timeOffset="17067">10240 3362 518 0,'0'0'145'16,"0"0"-31"-16,0 0-7 0,0 0-16 15,0 0-8-15,0 0-21 16,-6-18-16-16,6 18-20 15,0 0-14-15,0 0 3 16,19-5-6-16,14-1 4 16,14 3 9-16,7-3-5 15,2 6-3-15,9 0-4 16,-9-5-4-16,-4 5-1 16,-8 0-3-16,-19 0 0 15,-12 0-2-15,-13 0-6 16,0 0-62-16,0 0-70 15,-29 0-41-15,-15 11 39 16,-17 15-42-16,1 8-62 0,-4 9-102 16</inkml:trace>
  <inkml:trace contextRef="#ctx0" brushRef="#br0" timeOffset="17293">10234 3573 141 0,'-12'6'109'16,"5"-6"13"-16,1 8-22 15,6-4-14-15,0-4-21 16,0 2 2-16,0 4-4 15,0 0-3-15,3-6 13 16,19 0-9-16,3 5 1 16,11-5-8-16,8 0-4 15,4 0-4-15,5 0-18 16,5 0 1-16,-4 0-11 0,4 0-5 16,-2 0-15-16,1 0 4 15,-12 3-5-15,-16 3-5 16,-23 0-122-16,-6 5-155 15,-25-5-247-15</inkml:trace>
  <inkml:trace contextRef="#ctx0" brushRef="#br0" timeOffset="31820">11438 3579 669 0,'0'0'171'0,"0"0"-44"16,0 0 28-16,0 0-18 0,0 0-31 15,0 0-23-15,0 0-22 16,-3-17-13-16,-3 17-16 15,-1 0 4-15,7 0-11 16,0 0 1-16,0 0-9 16,0 0-1-16,0-3-6 15,0 3 0-15,0 0-7 16,0 0-3-16,10 0-2 16,26 0-4-16,11-6 2 15,22 6 4-15,14-6 0 16,-1 6-4-16,1-10-18 0,-7 1-25 15,-9 3-34 1,-16 0-69-16,-16 6-136 0,-20 0-160 16</inkml:trace>
  <inkml:trace contextRef="#ctx0" brushRef="#br0" timeOffset="32433">12318 3299 649 0,'0'0'191'15,"0"0"-67"-15,0 0 17 16,0 0-7-16,0 0-36 16,0 0-33-16,-15-75-17 0,15 55-11 15,0 0-10 1,12 0-7-16,10-5-1 0,0 8-14 15,-3 2 8-15,-5-2-1 16,-9 14-10-16,-5 3 3 16,0 0-1-16,0 0-3 15,0 0-1-15,0 0-8 16,0 0-2-16,0 29-2 16,3 14 12-16,8 8 0 15,-2 0 4-15,1-5-3 16,-7 3-1-16,0-3 1 15,-3 2-1-15,0-2 4 0,0-5-3 16,0-11 1-16,0-10-2 16,0-2 0-16,0-18 2 15,0 5 1-15,0-5-3 16,0 0 6-16,0 0-3 16,-25 0 6-16,-14 0-4 15,-12 0 6-15,-5 0-6 16,17 0-3-16,20 0-2 15,19 0 0-15,0 0 1 16,0 3-4-16,36-3 2 16,30 0-4-16,36 0 5 15,27-3 3-15,8-14 4 16,-13 3-5-16,-22 2-2 16,-39 4 6-16,-27 8-6 15,-31-6 2-15,-5 6-2 16,0 0-45-16,0 0-41 0,-19 0-50 15,-3 0-79-15,0 6-139 16,3 14-339-16</inkml:trace>
  <inkml:trace contextRef="#ctx0" brushRef="#br0" timeOffset="32596">13442 3593 384 0,'0'0'0'0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05.567"/>
    </inkml:context>
    <inkml:brush xml:id="br0">
      <inkml:brushProperty name="width" value="0.05" units="cm"/>
      <inkml:brushProperty name="height" value="0.05" units="cm"/>
      <inkml:brushProperty name="color" value="#ED1C24"/>
      <inkml:brushProperty name="fitToCurve" value="1"/>
    </inkml:brush>
  </inkml:definitions>
  <inkml:trace contextRef="#ctx0" brushRef="#br0">261 0 350 0,'0'0'64'15,"0"0"-64"-15,0 0-7 16,0 0 7-16,0 0 2 16,0 0-1-16,-152 86 10 15,152-83 14-15,-5-3 31 0,5 0-2 16,0 0-18-16,0 0 6 15,0 0-13-15,0 0-6 16,0 0 3-16,0 0 0 16,0 0 0-16,14 0-4 15,24 0-7-15,9 0 8 16,5 0 14-16,-2 0 1 16,-9 0-1-16,-12 0-11 15,-9 0-9-15,-9 0-3 16,-3 0-4-16,-2 0 2 15,-3 0-6-15,0 0-5 16,-3 0 7-16,0 0-1 16,0 0 3-16,0 0 4 15,0 0 3-15,0 0-2 16,-9 0-7-16,-24 0 6 0,-2 0-8 16,1 0-2-16,9 0-4 15,6 0 6-15,11 0-3 16,6 0 1-16,2 0 2 15,0 0-4-15,0 0-2 16,0 0-11-16,32 0-43 16,24 0-38-16,18 0-92 15,2 0-187-15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6:09.785"/>
    </inkml:context>
    <inkml:brush xml:id="br0">
      <inkml:brushProperty name="width" value="0.05" units="cm"/>
      <inkml:brushProperty name="height" value="0.05" units="cm"/>
      <inkml:brushProperty name="color" value="#3165BB"/>
      <inkml:brushProperty name="fitToCurve" value="1"/>
    </inkml:brush>
  </inkml:definitions>
  <inkml:trace contextRef="#ctx0" brushRef="#br0">0 440 317 0,'0'0'234'0,"0"0"-107"16,0 0 14-16,0 0-53 16,0 0 1-16,0 0 0 15,3-49-36-15,3 49-2 16,-6 0-14-16,7 0-7 16,-4 0-7-16,9 0-23 0,1 0 1 15,3 20-3 1,4 14 4-16,-1-3 3 0,-8 4-5 15,6-7 1-15,-8-8 6 16,7-6-6-16,-6-10-1 16,9-4 10-16,15 0 11 15,21-26 67-15,24-31-30 16,10-18-42-16,3-14 5 16,-9 3-20-16,-14 1 3 15,-20 16-4-15,-21 21-1 16,-19 16-41-16,-9 18-70 15,0 14-72-15,-9 0-90 16,-24 11-371-16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06.059"/>
    </inkml:context>
    <inkml:brush xml:id="br0">
      <inkml:brushProperty name="width" value="0.05" units="cm"/>
      <inkml:brushProperty name="height" value="0.05" units="cm"/>
      <inkml:brushProperty name="color" value="#ED1C24"/>
      <inkml:brushProperty name="fitToCurve" value="1"/>
    </inkml:brush>
  </inkml:definitions>
  <inkml:trace contextRef="#ctx0" brushRef="#br0">0 0 486 0,'0'0'179'15,"0"0"-145"-15,0 0-30 0,0 0 11 16,0 0 14-16,162 0-8 15,-72 0-5-15,5 0-16 16,0 0-4-16,-18 0-119 16,-30 0-257-16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17.741"/>
    </inkml:context>
    <inkml:brush xml:id="br0">
      <inkml:brushProperty name="width" value="0.05" units="cm"/>
      <inkml:brushProperty name="height" value="0.05" units="cm"/>
      <inkml:brushProperty name="color" value="#ED1C24"/>
      <inkml:brushProperty name="fitToCurve" value="1"/>
    </inkml:brush>
  </inkml:definitions>
  <inkml:trace contextRef="#ctx0" brushRef="#br0">0 79 260 0,'0'0'125'15,"0"0"-102"-15,0 0 11 16,0 0 48-16,0 0-48 16,0 0-34-16,12-62-82 15,1 45-258-15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18.003"/>
    </inkml:context>
    <inkml:brush xml:id="br0">
      <inkml:brushProperty name="width" value="0.05" units="cm"/>
      <inkml:brushProperty name="height" value="0.05" units="cm"/>
      <inkml:brushProperty name="color" value="#ED1C24"/>
      <inkml:brushProperty name="fitToCurve" value="1"/>
    </inkml:brush>
  </inkml:definitions>
  <inkml:trace contextRef="#ctx0" brushRef="#br0">0 0 402 0,'0'0'178'0,"0"0"-140"0,0 0 3 16,0 0 15-16,0 0 15 15,0 0 9-15,0 0-8 16,0 0-18-16,3 0-9 16,24 0-38-16,11 0 2 15,18 0 8-15,24 0-3 16,12 0 0-16,7 0-13 0,-8 0-1 16,-8 0-81-1,-20 0-141-15,-14 0-11 0,-15 0-269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18.271"/>
    </inkml:context>
    <inkml:brush xml:id="br0">
      <inkml:brushProperty name="width" value="0.05" units="cm"/>
      <inkml:brushProperty name="height" value="0.05" units="cm"/>
      <inkml:brushProperty name="color" value="#ED1C24"/>
      <inkml:brushProperty name="fitToCurve" value="1"/>
    </inkml:brush>
  </inkml:definitions>
  <inkml:trace contextRef="#ctx0" brushRef="#br0">0 108 617 0,'0'0'154'16,"0"0"-148"-16,0 0 3 16,223-28 7-16,-122 16 11 15,14-8-17-15,9 3-10 16,-13-1-77-16,-13 5-222 15</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8:45.58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14433 9872 150 0,'0'0'374'16,"0"0"-166"0,0 0-5-16,0 0-67 0,0 0 2 15,0 0-29-15,0 0-26 16,-46-146-1-16,43 146-34 16,3 0-4-16,0 0-19 15,0 0-21-15,-3 19-4 16,-5 37-7-16,-6 21 7 15,-5 20 10-15,7 9-10 16,5 0 0-16,4-1 3 16,3-2 0-16,0-18-5 15,0-15 2-15,6-26-39 0,4-20-46 16,-7-16-31 0,0-8 17-16,-3-2 81 0,0-38 15 15,0-15-15-15,0 1-3 16,-16-3 4-16,-12 8 14 15,-7 9-5-15,4 6 7 16,-2 14-1-16,14 8-1 16,7 7 3-16,12 5 0 15,0 0-5-15,0 0 4 16,0 0-18-16,3 14 19 16,36 0 0-16,14-5 0 15,14-9 0-15,12 0-1 16,13-6 5-16,-6-25 1 15,-7-6 0-15,-15-5 2 16,-17-3 35-16,-15 2 3 0,-15-8 26 16,-12-3-6-16,-5 3-19 15,0 2-5-15,0 15-7 16,0 17-3-16,-5 11-6 16,-3 6-9-16,-1 0-16 15,-4 51-10-15,-2 30 5 16,-11 18 5-16,-2 10 0 15,6-6 3-15,6-12-2 16,10-14-1-16,6-13-2 16,0-18-5-16,3-12-78 15,10-14-26-15,-1-12-19 16,-2-8-24-16,2 0-8 0,4-18 14 16,-3-10-29-1,-1-6 83-15,-9-3 94 0,1 2 12 16,-1 1 8-16,-3 5 49 15,0 7 16-15,0 5 1 16,0 8 11-16,3 6-29 16,6 3-6-16,7-3-36 15,17 3-19-15,8-3-6 16,6-5 15-16,0 0 7 16,-1-7 24-16,-5 1 0 15,-7-3-15-15,-12-3 6 16,-9 5 6-16,-10 4 0 15,-3-4 18-15,0 3-29 16,-22 2-16-16,-13 2-15 16,-2 8-2-16,-4 0 0 0,8 0 0 15,5 28 0-15,9 12-8 16,9 5 7-16,7 4 1 16,3-3 0-16,3-3 0 15,32-9 0-15,12-11 0 16,11-9-5-16,8-8 5 15,2-6-8-15,-2 0 5 16,-13-14 3-16,-14-8 0 16,-13-7 6-16,-14 3 1 15,-9-6-7-15,-3 3 10 16,0 4-1-16,0 5 3 16,-3 11 3-16,-3 6-7 0,3 3-6 15,0 0-2-15,3 12-21 16,0 24 15-16,0 7 4 15,6-2 2-15,25-4-1 16,7-11-14-16,7-12 2 16,6-6 7-16,7-8-4 15,-1 0 4-15,-13 0 1 16,-10-16 5-16,-10-11 2 16,-15 2 0-16,-9-6 3 15,0 2 1-15,-3-3-5 16,-22 7 14-16,-2 7-5 15,12 7-6-15,5 6 6 16,7 5-10-16,0 0-7 0,3 2-13 16,0 21 20-16,0 0-1 15,0-8 1-15,0-5 0 16,0 0 0-16,9-8 0 16,-2-2-2-16,-4 0 2 15,-3 0 0-15,0 0 6 16,0 3-4-16,0-3 2 15,0 0 11-15,0 0-11 16,0 0 13-16,0-9-11 16,0 3-3-16,0 4 10 15,0-4-11-15,0 6 2 16,0 0-4-16,0 0-5 0,-3 0 3 16,-4 0-10-1,1 8 6-15,0 12 2 0,3 1 4 16,3 1 0-16,0-4 2 15,0-1-1-15,0 0-1 16,9-2 0-16,4-4-2 16,2 0 1-16,-2-8-11 15,1-3 2-15,0 0 8 16,3-5 2-16,-1-15 6 16,0-7 1-16,-7-2-4 15,-2 7 20-15,-7 2-4 16,0 8 4-16,0 7 8 15,0 0-21-15,0 5 1 16,0 0-11-16,0 0-2 16,0 34-7-16,-13 34-10 0,-3 29 19 15,-3 14 5-15,7 10-5 16,1 14 1-16,-2 7-1 16,1 2 2-16,2-19-2 15,4-25 0-15,3-37 1 16,3-31-5-16,0-17 8 15,0-15-4-15,-6 0 5 16,-7-15 5-16,-9-40 19 16,-6-22-29-16,-4-14 0 15,4-4-1-15,8 11-1 16,10 11-6-16,10 13-2 16,0 3-10-16,30-4 7 0,17-5-17 15,16-5 2-15,3-1 15 16,5-1 0-16,-5-1 12 15,-5-1-1-15,-11 7 4 16,-12 4 0-16,-11 13-1 16,-15 17 7-16,-12 5 27 15,0 5-7-15,0 6-10 16,-3 3-1-16,-6 7-12 16,-1 2 9-16,7 6-12 15,-8 0-2-15,-1 37-5 16,-4 26-10-16,0 17 15 15,7 0 2-15,9-3-1 16,0-8-2-16,0-12 1 0,9-20 0 16,7-12 0-16,-2-11-1 15,-6-14-3-15,6 0 2 16,11 0-2-16,0-16 4 16,7-13 3-16,-10 1-3 15,-6 2 4-15,-1 6-4 16,-4 6 0-16,-6 8 1 15,-5 6 2-15,0 0-6 16,8 0-1-16,4 0-6 16,4 10 3-16,6 8 2 15,0 0 5-15,0-7 0 16,0-2 1-16,8-7 3 0,4-2-2 16,1 0-2-1,3-28 6-15,-5-9-3 0,-11-6 0 16,-10-9-1-16,-5-5 2 15,-7-6 3-15,0 0 5 16,0 1 0-16,-7 5 10 16,-5 9-14-16,1 19 4 15,3 11 8-15,8 15-20 16,-3 3 5-16,-2 0-5 16,-1 40-21-16,0 26 19 15,-4 17 2-15,1-2 0 16,9-2-4-16,0-8 4 15,0-14-2-15,12-8-45 0,18-17-22 16,11-21-8 0,13-11-44-16,2 0-24 0,-10-9-23 15,-24-17-30-15,-22-6-38 16,0-1-161-16</inkml:trace>
  <inkml:trace contextRef="#ctx0" brushRef="#br0" timeOffset="136">16517 10387 79 0,'0'0'281'16,"0"0"-80"-16,0 0-39 15,0 0-28-15,0 0-54 16,0 0-66-16,-83-83-7 16,141 71-7-16,11 3 3 15,-3-2-3-15,-14 0-59 0,-24 5-94 16,-25-6-40-16,-3 1-155 16</inkml:trace>
  <inkml:trace contextRef="#ctx0" brushRef="#br0" timeOffset="493">15538 9883 442 0,'0'0'154'0,"0"0"-27"16,0 0-10-16,0 0-29 15,0 0-26-15,0 0-40 16,-48-31-22-16,42 48-2 0,6 6 1 16,0 0 2-16,0-6 3 15,0-6-1-15,10-5-3 16,15-6 24-16,0 0 23 16,0 0 20-16,-3-14 22 15,-5-12-19-15,-15-3 6 16,-2-2-40-16,0-2-18 15,-5 3-10-15,-26 10-8 16,-8 6-13-16,1 14-5 16,9 0-100-16,9 17-55 15,20 20-47-15,24 9-150 16</inkml:trace>
  <inkml:trace contextRef="#ctx0" brushRef="#br0" timeOffset="792">17127 10217 760 0,'0'0'169'15,"0"0"-119"-15,0 0 21 0,0 0 61 16,0 0-55 0,0 0-57-16,47-28-17 0,19 28-3 15,8 0 2-15,-8 0 1 16,-11 0-6-16,-14 0-10 16,-16 0-104-16,-22 11-46 15,-3 6-60-15,-16 1-36 16</inkml:trace>
  <inkml:trace contextRef="#ctx0" brushRef="#br0" timeOffset="921">17152 10397 426 0,'0'0'128'0,"0"0"-95"16,0 0 54-16,0 0 8 16,0 0-55-16,0 0 5 0,187 24-31 15,-79-24-14-15,26 0-23 16,6 0-225-16</inkml:trace>
  <inkml:trace contextRef="#ctx0" brushRef="#br0" timeOffset="1478">18147 10154 667 0,'0'0'236'15,"0"0"-88"-15,0 0 4 16,0 0-43-16,0 0-64 0,0 0-45 15,-11 61 13 1,-1-4-1-16,-7 7-1 0,3-5-8 16,0-4 8-1,0-13-6-15,1-11 4 0,8-17-4 16,4-8-4-16,0-6 12 16,3 0 1-16,0 0 35 15,0 0 11-15,0-16-18 16,0-25-7-16,0-21-35 15,0-13 3-15,13-2 2 16,2 3-3-16,-2 10 1 16,-7 21-3-16,1 18 2 15,-1 17-2-15,-3 8 0 16,0 0 0-16,7 0-12 0,5 33-9 16,9 16 18-1,1 9-3-15,3 2 8 0,4-9-2 16,-1-6 2-16,4-10-2 15,-2-12 0-15,-5-11 1 16,-6-10-1-16,3-2 0 16,7 0 0-16,-4-23 7 15,2-17 4-15,-8-9 7 16,-10-10 5-16,-8-9-1 16,-4-2-10-16,0-1 2 15,-19 16-14-15,-5 15 1 16,10 21-1-16,3 13-4 15,8 6-4-15,-5 0-45 0,-3 46-66 16,2 22 13 0,-1 21-101-16,10-3-72 0,0-6-101 15</inkml:trace>
  <inkml:trace contextRef="#ctx0" brushRef="#br0" timeOffset="1802">18628 10495 731 0,'0'0'185'16,"0"0"-18"-16,0 0-20 16,0 0-19-16,0 0-57 15,0 0-22-15,5-88-22 16,-5 88-27-16,0 0-8 0,0 5-7 16,0 23 8-16,15 1 7 15,4-3 2-15,3-9-1 16,4-8-1-16,-1-7 0 15,-3-2 4-15,1 0 8 16,-10-8-2-16,-10-18 28 16,-3-8 12-16,0-6-28 15,-30 0-16-15,-17 3-6 16,-3 8-7-16,4 9 3 16,8 11 1-16,13 9-38 15,9 0-54-15,10 26-108 16,6 8-112-16,10 3-256 15</inkml:trace>
  <inkml:trace contextRef="#ctx0" brushRef="#br0" timeOffset="1974">19166 10497 267 0,'0'0'654'0,"0"0"-459"16,0 0-25-16,0 0-37 15,0 0-81-15,0 0-52 16,9-51 0-16,-9 51-94 16,0 0-112-16,0 0-188 15</inkml:trace>
  <inkml:trace contextRef="#ctx0" brushRef="#br0" timeOffset="2701">19538 10298 893 0,'0'0'201'15,"0"0"-78"-15,0 0-3 16,0 0-46-16,0 0-34 16,0 0-15-16,-61-66-25 15,55 77-13-15,-4 24 8 16,1 7 5-16,-1 1 5 15,10-3-5-15,0-8-1 0,0-7 0 16,0-10-6-16,0-6-15 16,13-7 3-16,-4-2 1 15,7 0 18-15,0 0 10 16,1-17-4-16,-12-8 8 16,-5-10-13-16,0-2 5 15,-3-6-6-15,-29 6-7 16,1 3 4-16,-4 11 3 15,13 9-9-15,11 10 3 16,0 4-12-16,8 0-24 16,3 10 9-16,0 18 10 15,5 6 21-15,40 3-3 0,18-5 4 16,14-3 1 0,2-15 3-16,-7-8-1 0,-14-6 5 15,-17 0 15-15,-14 0 28 16,-10-24-1-16,-6-10-7 15,-11-6 8-15,0-6-18 16,0-2-4-16,-22 2-1 16,0 9-27-16,5 13 14 15,8 13 2-15,5 11-7 16,4 0-9-16,-3 0-6 16,-6 49-16-16,-4 22 14 15,-3 32 8-15,4 6 3 16,-4 12-1-16,5 4-2 15,0 9 1-15,5-2-1 16,-5 5-1-16,3-14 0 0,3-26-43 16,5-34 5-16,11-37 0 15,33-26 39-15,16-3 15 16,9-49-6-16,5-11 3 16,-11-14 11-16,-18 0-15 15,-23 0 7-15,-22-2-15 16,-6 1-4-16,-58 10-42 15,-18 5-109-15,2 8-150 16,23 4-253-16</inkml:trace>
  <inkml:trace contextRef="#ctx0" brushRef="#br0" timeOffset="4393">20173 10166 817 0,'0'0'175'0,"0"0"-37"16,0 0 4-16,0 0-19 15,0 0-26-15,0 0-48 16,-36-129-14-16,36 129-12 16,0 0-22-16,0 0 11 15,0 0-12-15,0 0 3 16,0 0-3-16,0 0 0 15,0 0 0-15,0 0-2 16,0 0 7-16,0 0-10 0,0 0 5 16,0 0-12-16,0 15 9 15,-3 20-17-15,-3 12 20 16,1 19 3-16,0 3 0 16,-1 5-3-16,6 7 0 15,0-10 4-15,0-8-6 16,19-11 2-16,14-21-6 15,4-9 1-15,11-18-3 16,10-4 8-16,-2 0 3 16,1-29-3-16,-13-9 7 15,-5-1-7-15,-17-7 2 16,-9-3 7-16,-13 7-9 16,0 1 12-16,0 10 1 0,-10 11-12 15,-2 6-1-15,2 5-1 16,4 9-9-16,-10 0-1 15,-4 5 0-15,1 33 11 16,0 2 0-16,19 8-1 16,0-2 0-16,0-9-7 15,10-5-4-15,16-11 7 16,6-11-9-16,2-4 13 16,1-6-2-16,4 0 6 15,-4 0-3-15,-4-16 3 16,-9-10 1-16,-6-6 2 15,-3 0-5-15,-10 1 6 16,-3-3 0-16,0 5-3 0,0 4 7 16,0 7-7-16,-3 9 0 15,0 9-3-15,3 0-1 16,-2 0-9-16,2 6-5 16,-8 25 0-16,5 16 11 15,3 4 3-15,0 1-2 16,0-7 2-16,25-2-8 15,14-9 1-15,-1-16 1 16,3-7-7-16,6-11 13 16,-5 0 0-16,-7-9 3 15,-6-19 5-15,-17-9-4 16,-2-3 0-16,-10 3 3 0,0-4-2 16,0 6 9-16,-4 8-12 15,-8 6 1-15,2 13-3 16,4 5 0-16,3 3-1 15,0 0-5-15,-7 5-13 16,7 30 8-16,0 8 7 16,3 3-11-16,0-9 9 15,13-5-12-15,18-7 14 16,5-8-13-16,-1-8-2 16,-1-6 16-16,1-3-5 15,-2 0 8-15,-5-15 3 16,-3-10-1-16,-12-1 3 15,-7-2 0-15,-6 1-4 0,0-4 12 16,0 5-7-16,-19 6-1 16,7 6-5-16,2 8-4 15,4 6 2-15,-2 0-4 16,-1 0-12-16,1 18 16 16,-6 17 1-16,11 1 1 15,3 1 0-15,0-5-5 16,17-4-2-16,14-5 2 15,7-9-5-15,6-11 9 16,3-3 1-16,2 0 1 16,-8-23 5-16,-3-12-5 15,-4-7 5-15,-7-6 1 16,-8-6 19-16,-10-7 1 16,-9-4-6-16,0 4 9 0,0 3-9 15,0 17-9-15,-13 11 6 16,7 17-10-16,3 8-1 15,3 5-6-15,-3 0-1 16,-3 0-17-16,-10 22 0 16,-6 24 13-16,-1 22 4 15,4 4 0-15,12-4 2 16,7-2-5-16,0-6 3 16,10-12-6-16,18-10-8 15,5-16-3-15,1-10 17 16,4-12-1-16,-3 0 2 15,9-3 8-15,-2-26-8 16,-1-11 4-16,-6-8-1 0,-7-6 0 16,-11-3 2-1,-12-4 0-15,-5 7 1 0,0 3 4 16,0 13-3-16,-11 13-1 16,5 16 2-16,1 6-9 15,5 3 0-15,-3 0-2 16,3 0-2-16,0 0 1 15,0 0-9-15,0 8 0 16,-3 23 10-16,-2 19 2 16,2 1 2-16,-5 4-2 15,5-1-1-15,0-3-5 16,0-5-2-16,3-3-9 0,0-12 17 16,0-5-10-16,0-6 6 15,0-5 1-15,0-1-5 16,0-6 8-16,0 1 0 15,0-4 0-15,0 1-3 16,0-6 0-16,0 3 3 16,0-3-10-16,0 0-20 15,-10 3 0-15,-5-3 5 16,-11 2-4-16,-5-2-39 16,-7 0-63-16,10 0-183 15</inkml:trace>
  <inkml:trace contextRef="#ctx0" brushRef="#br0" timeOffset="6254">22669 9714 552 0,'0'0'227'0,"0"0"-71"16,0 0-41-16,-19-157 11 15,10 134-28-15,0 6-49 16,-4 3-12-16,-6 0-14 16,-17-2-21-16,-21-2-2 15,-40-5 0-15,-46 0 0 16,-39-6 4-16,-24-2-3 16,-16-1-1-16,-7-5 0 15,-4 2 6-15,-14-1-9 16,-20-2 4-16,-16 4-1 15,-22 0 0-15,-19 2 6 0,-6 0-2 16,-16-5-4 0,-14 3-3-16,-11 3 1 0,-7-3 2 15,13 11 0-15,22-3 3 16,24 6 0-16,14 17-2 16,11 3-1-16,8 0-3 15,9 9 1-15,17 17 2 16,25-4 0-16,15-2-1 15,14 3 7-15,10-3-5 16,7 9-1-16,18-3 3 16,22 7-9-16,34 5 4 15,30-7 2-15,24 3-4 16,23-5 4-16,3-3 0 16,10 6-2-16,0-4 4 0,3 3-6 15,2-2 4-15,4 5 0 16,7 9-5-16,-4 15 8 15,7 10-3-15,6 14 0 16,0 13 2-16,0 6 10 16,0 7-9-16,0 6-1 15,0 4 9-15,0-4-8 16,0-5 2-16,0-12-5 16,-7-14 1-16,4-9 5 15,3-8-3-15,0-9-3 16,0 1 11-16,0-10-7 15,0-6-3-15,13-1-1 16,12-4 4-16,16-6-4 0,26-8 1 16,32-3 0-16,51-14 16 15,49-6-14-15,42 0 6 16,45 0-9-16,19-2 1 16,6-2-4-16,-6 4 3 15,-6 0 0-15,-16 0 5 16,3 0-4-16,6 0-1 15,-3 0 3-15,10 0-3 16,3 0-2-16,-7-2 1 16,7 2 1-16,-13 0 3 15,-23 0-2-15,-21 8-1 16,-20-2 0-16,-18-4 1 0,-13 1 1 16,-15-3-2-16,-11 0-2 15,-17 0 2-15,-11-5-3 16,-6 1 3-16,-13 2 0 15,-10 2 3-15,-4 0-4 16,-5 0 1-16,-6 0 0 16,-3 0 0-16,-2 0 4 15,-5 0-4-15,-4 0 0 16,-2 2 0-16,-7-2-1 16,-6 0 2-16,-10 0-1 15,-10-2 5-15,-3-12-1 16,-8-1-2-16,2 1-2 0,6 0 2 15,-5-4-4-15,-1 4 2 16,-3 3 0 0,-4-1 4-16,8 4-1 0,5-5-3 15,0 3 2-15,5-5 2 16,-5 1-8-16,-9 3 5 16,-7-1-1-16,-6 1 8 15,-3-4-3-15,1-1 10 16,-1-2-4-16,-3-5-9 15,0 0 7-15,-1-8-1 16,-2-3 0-16,3-9 2 16,1-8-9-16,-6-10 8 15,3-11-2-15,-6-2-3 16,6-3 3-16,-2 6-1 16,-2 6-3-16,3 7 9 0,-4 7-8 15,0 2 10-15,-5-2-11 16,-1 2-2-16,-3-5 3 15,0-7-4-15,0-2-5 16,-29 0 5-16,-8 4-18 16,-18 10-34-16,-5 12-36 15,-3 12-41-15,-14 11-69 16,8 14-49-16,-2 0-125 16</inkml:trace>
  <inkml:trace contextRef="#ctx0" brushRef="#br1" timeOffset="-37811">5684 1120 618 0,'0'0'192'0,"0"0"-24"16,0 0-11-16,0 0-21 0,0 0-47 15,0 0-20 1,0 0-30-16,-66-39-17 0,56 39-1 16,-4 10-20-16,-14 22 1 15,-7 8 18-15,-3 12-17 16,1 8 8-16,5 11-4 15,6 10-6-15,10 7 4 16,13 1-5-16,3-4-2 16,19-8 0-16,29-14 2 15,9-12 0-15,6-13-1 16,1-13 0-16,2-13 0 16,-5-12 1-16,-7 0 8 15,-4-12-2-15,-4-22 4 16,-8-11 21-16,-4-18 8 0,-12-12-11 15,-12-19 1-15,-10-11-18 16,0-4 0-16,-22 5 1 16,-16 25-10-16,-3 16 2 15,0 23-4-15,-1 18 4 16,-2 7-10-16,-2 15-1 16,5 0 0-16,0 11-7 15,7 23-46-15,5 9-12 16,6 11-38-16,12 9-109 15,6 0-117-15,5-2-338 16</inkml:trace>
  <inkml:trace contextRef="#ctx0" brushRef="#br1" timeOffset="-37074">5437 1901 319 0,'0'0'296'0,"0"0"-157"16,0 0 25-16,0 0-34 16,0 0-50-16,0 0 3 15,22-46-9-15,-22 43-6 16,0 3-8-16,0 0-19 15,0 0-20-15,0 0-4 16,0 0-8-16,-13 0 2 16,-18 3 2-16,-18 22-12 0,-11 10 13 15,-13 8-12 1,-6 11 0-16,-11 12 10 16,-1 6-9-16,-8 7 6 0,8-1-4 15,4-6-2-15,11-10 13 16,3-5-11-16,3-2-1 15,3 2 13-15,-13 0-15 16,2 3 11-16,-2 3 2 16,1 0-13-16,18-9 22 15,10-14-16-15,17-8-6 16,15-12 13-16,9-6-12 16,4-5 4-16,6-3 1 15,0-6-8-15,0 0 12 0,0 2-10 16,0 1 2-16,0 2 3 15,-3 1-5-15,3-6-2 16,0 0 2-16,0 0 3 16,0 0-10-16,0 0 2 15,0 0-11-15,0 0-11 16,0 0-32-16,0 0-3 16,0-8-24-16,0-4-87 15,0 1 13-15,0 11-23 16,0 0-68-16,0 0-171 15</inkml:trace>
  <inkml:trace contextRef="#ctx0" brushRef="#br1" timeOffset="-36610">3835 2847 401 0,'0'0'249'16,"0"0"-98"-16,0 0-2 15,0 0-6-15,0 0-22 16,0 0-36-16,-159-77-8 16,128 77-36-16,-4 0-11 15,-7 31-3-15,4 12-19 16,-6 15 8-16,2 7-6 0,10 4-3 16,1 6 7-1,9-4-13-15,6-2 0 0,10-7-1 16,6 1 5-16,0-12-10 15,34-11 5-15,23-8-7 16,20-18 6-16,8-14 1 16,11 0 0-16,15-29 7 15,1-22 2-15,-2-9-3 16,-8-8 6-16,-23-1-3 16,-15-5 19-16,-26-10-5 15,-22-7 4-15,-16 0 9 16,-19 2-16-16,-41 12-7 15,-11 20-3-15,2 20-8 16,-5 17-2-16,2 20 0 16,6 0-3-16,-5 11-4 0,13 27-34 15,17 1-29 1,13 7-22-16,22 11-72 0,6-3-130 16,0 7-225-16</inkml:trace>
  <inkml:trace contextRef="#ctx0" brushRef="#br1" timeOffset="-36003">3260 3559 236 0,'0'0'379'0,"0"0"-257"15,0 0 52-15,0 0-38 0,0 0 3 16,0 0-24-16,3 0-52 16,-3 3-12-16,-13 8-29 15,-9 9-6-15,-15 9 2 16,-17 12-3-16,-10 3 6 15,-10 9 2-15,-5-3-10 16,-4 5 6-16,1 0-15 16,-1 2 0-16,4 0 5 15,9-6-5-15,13-11 3 16,19-14-7-16,19-12 1 16,10-11-3-16,9-3 4 15,0 0-2-15,0 0 1 0,0 0 6 16,0 0-5-16,0 0-2 15,0 0 0-15,0 0-1 16,0 0-12-16,0 0-28 16,0 0-35-16,0 0-89 15,3 0-78-15,10 0-87 16,-4 0-273-16</inkml:trace>
  <inkml:trace contextRef="#ctx0" brushRef="#br1" timeOffset="-35500">2263 4062 436 0,'0'0'230'15,"0"0"-121"-15,0 0 18 16,0 0-15-16,0 0-19 15,0 0-30-15,-157-71-37 16,116 78 3-16,-9 31-6 16,-7 11-4-16,2 5 11 15,8 1 3-15,9-1-26 16,10 0 15-16,8 4-22 16,15-5 8-16,5 8-8 0,0-7-4 15,5-3 4 1,37-8-5-16,12-11 3 0,10-15 0 15,8-5 4-15,4-12-1 16,13-6 3-16,10-34 0 16,-1-23 4-16,4-5 16 15,-14-7-1-15,-17 4 9 16,-30 9 6-16,-18-10 3 16,-23 1 12-16,0-10-38 15,-42-5 6-15,-21 14 5 16,-23 12-26-16,-20 21 12 15,-4 24-11-15,-11 15-1 16,0 0 2-16,19 40-2 16,20 9-10-16,35 5-47 15,47 7-50-15,12-5-74 0,55 5-134 16,19-2-396-16</inkml:trace>
  <inkml:trace contextRef="#ctx0" brushRef="#br1" timeOffset="-34957">1779 4632 594 0,'0'0'214'0,"0"0"-115"16,0 0 24-16,0 0-3 15,0 0-18-15,0 0-68 16,-63 0-4-16,13 39-6 16,-21 9-2-16,-4 13 10 0,1 2-8 15,1-3-4-15,3 0 11 16,10-1-21-16,2-3 14 16,8-3-9-16,12-10-8 15,6-5 9-15,10-10-16 16,13-14 1-16,1-2 5 15,5-12-5-15,3 0 2 16,0 2 1-16,0-2 0 16,0 0 2-16,0 0-6 15,0 0 2-15,0 0-2 16,0 0-13-16,0 0-23 16,0 0-48-16,0-14-97 0,0-3-22 15,3 0-39 1,8 3-56-16</inkml:trace>
  <inkml:trace contextRef="#ctx0" brushRef="#br1" timeOffset="-34502">926 5034 526 0,'0'0'168'16,"0"0"-52"-16,0 0 12 15,0 0-6-15,-197 6-35 16,155 26-25-16,4 7-3 0,3 13-13 16,-4 11-23-1,11 2 14-15,0 7-17 0,-1 1-3 16,10 5-10-16,7-1 0 16,8-2 1-16,4-6-8 15,4-6-6-15,37-8 6 16,20-7-9-16,14-14 9 15,12-17 1-15,4-17 3 16,11 0 4-16,-14-28-3 16,-1-18 7-16,-18-8 23 15,-21-7-15-15,-10-7 25 16,-13-10-4-16,-18-16-8 16,-7-14-1-16,0-4-25 15,-32-2 5-15,-15 11-3 0,-8 21-7 16,-5 15 1-16,-1 24-3 15,-2 23 0-15,0 17-1 16,2 3 0-16,1 29-19 16,13 22-21-16,22 9-62 15,25 9-28-15,0-18-174 16,44-16-234-16</inkml:trace>
  <inkml:trace contextRef="#ctx0" brushRef="#br1" timeOffset="-32786">6144 1758 231 0,'0'0'348'16,"0"0"-181"-16,0 0-23 15,0 0-14-15,0 0-2 16,0 0-7-16,0 0-46 15,-63-28-25-15,63 28-13 0,0 0-26 16,7 10-5 0,27 22 6-16,18 14-1 0,17 8 14 15,13 9-15-15,17 18 5 16,16 6 1 0,6 5-16-16,9 3 8 0,-13-6-8 15,-9-6 3-15,-12-10-7 16,-21-4 4-16,-10-18 0 15,-18-7 0-15,-12-16 5 16,-13-8-5-16,-7-9 0 16,-5-5 2-16,-4-3-1 15,-3-3 2-15,-3 0-1 0,0 0 15 16,0 0 4 0,0 0 17-16,-6 0-10 0,-19-6-20 15,-7-3 0-15,-2 1-8 16,-4 7 0-16,-1 1-1 15,-9 0 2-15,7 7-2 16,-1 27 1-16,11 14-8 16,9 10 8-16,6 11-9 15,13 2 8-15,3 3-1 16,9-5-8-16,40-3 6 16,11-9 3-16,6-15 1 15,14-7-8-15,5-17 3 16,14-16 5-16,6-2 0 15,-1 0 5-15,-15-34-2 16,-16-3 1-16,-12-11-2 0,-20-10 15 16,-16-5-6-1,-9-14 7-15,-16-3 7 0,0 0-18 16,-28 5 9-16,-29 12-12 16,-14 15-1-16,-11 7-4 15,-4 17 1-15,7 12-2 16,12 12-1-16,20 0-31 15,21 42-31-15,20 21-57 16,6 14-66-16,0 6-154 16,22 9-540-16</inkml:trace>
  <inkml:trace contextRef="#ctx0" brushRef="#br1" timeOffset="-31961">7669 3401 649 0,'0'0'171'0,"0"0"-25"0,0 0-23 16,0 0-16-16,0 0-17 15,0 0-18-15,-50-48-12 16,50 48-19-16,0 0-8 16,0 0-18-16,0 0-4 15,0 0-4-15,9 32-1 16,23 13 4-16,19 15 14 15,12 14-10-15,14 12 2 16,8 9-14-16,5 13 11 16,1 7 1-16,-2-6-13 15,-2-4 12-15,-15-14-6 0,-6-8-1 16,-8-11 3-16,-14-18-3 16,-9-8-6-16,-13-17 7 15,-8-9-3-15,-9-9 0 16,-5-8-1-16,0-3-3 15,0 0 18-15,0 0-1 16,0 0 4-16,0 0 2 16,0 0-12-16,0 0 5 15,0 0-8-15,0 0-8 16,-3 0 8-16,-10 0-7 16,-6 0-1-16,-9 0 0 15,0 6-7-15,-7 19 7 16,-1 19-2-16,8 2-8 15,6 5 10-15,9 9-10 16,10 2 0-16,3 10 6 16,0 2-9-16,13 4 12 0,29-1 0 15,14-6-5-15,17-13 0 16,10-15 4-16,-1-18 2 16,4-19 4-16,-7-6-2 15,-2-6 3-15,-11-31-3 16,-14-12-2-16,-8-11 18 15,-19-8-10-15,-12-13 9 16,-13-10-2-16,-3-6-14 16,-51 5 9-16,-12 9-10 15,-14 20 3-15,0 18-8 16,1 13 3-16,2 21-17 0,8 11-26 16,6 0-47-16,14 41-39 15,15 10-127-15,5 0-257 16</inkml:trace>
  <inkml:trace contextRef="#ctx0" brushRef="#br1" timeOffset="-30896">9137 1374 835 0,'0'0'292'0,"0"0"-140"15,-57-171-18-15,29 128-30 16,8 11-32-16,4 19-11 15,16 8-33-15,0 5-6 16,0 0-22-16,0 36-12 0,0 30 12 16,0 22 0-16,10 15 0 15,-4 3 8-15,0-6-7 16,5-5 4-16,-3-18-5 16,3-14 1-16,1-15-1 15,-5-19 0-15,-1-15 1 16,-3-14 2-16,-3 0 1 15,0 0 0-15,0-14 10 16,0-32-12-16,-3-21 12 16,-10-17-14-16,4-11 0 15,-5-11-1-15,9 1 5 16,2 1-9-16,3 5 5 0,0 10-16 16,0 12 11-16,19 5-1 15,3 18-12-15,6 11 10 16,1 17-20-16,13 20 4 15,5 6-13-15,0 18-5 16,-9 39 26-16,-19 14 1 16,-19 6-8-16,0 7 16 15,-32-10 3-15,-5-5 4 16,-1-10 0-16,8-4-4 16,16-9 4-16,0-3 0 15,11-6 0-15,3-5-2 16,0-8-6-16,0 0 0 15,19-7-9-15,9 0-7 0,5 0 12 16,1 1 7 0,7-1 5-16,8 5-4 0,-5 13 7 15,3 2-3-15,-6 9 0 16,-8 8-4-16,-8-3 4 16,-15 1 0-16,-7-9 0 15,-3-9-1-15,0-14 6 16,-38-5-5-16,-26-13 12 15,-15-2-11-15,-4 0-1 16,10 0-28-16,22-17-65 16,29-8-35-16,22-18-103 15,83-34-73-15</inkml:trace>
  <inkml:trace contextRef="#ctx0" brushRef="#br1" timeOffset="-28391">10033 1445 506 0,'0'0'205'16,"0"0"-68"-16,0 0-14 16,0 0-16-16,0 0-24 15,0 0-38-15,-203-1-31 16,155 48 2-16,10 8-13 16,6 11-2-16,13 3-1 15,19-1 0-15,0-9-1 16,7-6-1-16,30-19-4 15,-11-20-12-15,-1-5-4 0,0-9 2 16,-5 0 20-16,-1-6 9 16,0-14 2-16,-6-2 3 15,-4-4-9-15,-6 0 13 16,4 6 4-16,-4 3-8 16,0 11 11-16,-3 6-11 15,3 0-14-15,3 0-4 16,7 0-26-16,9 23 29 15,0-3 1-15,3 3 0 16,2-6 0-16,4-9 0 16,13-8 0-16,5 0 5 15,1-20-3-15,1-23 14 16,-3-11-3-16,-1-14 1 0,-6-13 33 16,-11-7-16-16,-8-4 6 15,-19 4 21-15,-3 2-28 16,0 9 11-16,-20 10-29 15,-5 22 6-15,3 19 3 16,6 18-16-16,7 5-2 16,-1 3-3-16,1 20-13 15,-10 37 5-15,0 29 7 16,5 15 2-16,14 7-4 16,0-2 3-16,11-4-3 15,33-15 0-15,3-22-1 16,5-16-5-16,-5-27-2 15,-6-11 1-15,3-11 9 0,1 0 2 16,-1-22 2-16,7-18-3 16,-6-2 7-16,-7-5-4 15,-3-7 1-15,-7 3-4 16,-3 0 5-16,-3 13-5 16,-5 15 0-16,-7 17-2 15,-10 6 0-15,3 0-2 16,0 0-14-16,0 26-12 15,7 17 25-15,-1-6-9 16,-3-5-5-16,4-10 4 16,-7-10-10-16,0-3 18 15,-3-7-4-15,0-2 11 16,0 0 11-16,0 0-2 16,-6-14-4-16,-7-6-5 0,-6 1 1 15,4 7 2-15,5 0-3 16,1 12-6-16,-4 0 5 15,-1 4-7-15,-11 35 2 16,0 13 3-16,12-1-2 16,7-2 2-16,6-15 2 15,0-8-7-15,16-13 0 16,0-3-18-16,-1-8 15 16,-5-2 4-16,2 0 3 15,2 0 4-15,-1-25 12 16,-4-1-6-16,-3-8 15 15,-2-1-4-15,-4 0 12 16,0 10-5-16,0 8-20 16,0 9 23-16,0 8-20 0,0 0-6 15,0 0-1-15,0 8-16 16,6 21 2-16,10 5 8 16,-1 3 10-16,8-8-4 15,2-6 1-15,0-12 0 16,1-7-2-16,3-4 2 15,-4 0 2-15,3-13 8 16,-1-9-10-16,-10-4 11 16,2 1-3-16,-8-1-9 15,-2 0 21-15,1 0-12 16,-4 6 1-16,-3 8 4 0,0 7-14 16,-3 5 3-16,4 0-3 15,-1 0-20-15,0 3 13 16,6 22-12-16,4 10 19 15,3-7-3-15,3-4 7 16,-7-8-4-16,-1-4 0 16,-6-9 0-16,1-1-5 15,-1-2 5-15,4 0 0 16,1 0 0-16,2-19 6 16,7-6 8-16,3-7-12 15,0-3 2-15,5 3-2 16,-10 6-2-16,0 10 0 15,-10 10-4-15,-4 6 2 16,3 0-1-16,0 0-10 16,7 18 0-16,0 10 12 0,-1 3-6 15,7-2 7-15,0-1-2 16,0-10 7-16,1-10-5 16,-7-3 0-16,-4-5 1 15,4 0-6-15,9 0 11 16,3-7-6-16,10-22 9 15,-4-6-4-15,-1 1 5 16,-5 0-10-16,0 2 2 16,4 7 4-16,-6 1-6 15,2 10-3-15,-6 9 2 16,-3 2-12-16,-1 3 7 16,1 0 3-16,0 0-6 0,-3 0 6 15,2 3 2-15,-5 2 1 16,-4-5-5-16,-3 4 11 15,-3-4-6-15,0 0 0 16,0 0 4-16,0 0 7 16,0 0-7-16,-3-4 8 15,-10-8-11-15,-2 2 5 16,2 4-6-16,4 6 0 16,5 0 3-16,4 0-13 15,-6 0 6-15,3 20-11 16,-6 20 13-16,9 9-3 15,0-7 5-15,0-2 0 16,12-11-11-16,10-9 10 0,10-9-14 16,10-7 6-1,2-4 4-15,6 0 7 0,2-4-2 16,-11-21 7-16,-6-7-5 16,-7 1 12-16,-9-3-11 15,1 0 8-15,-15-4 17 16,-5-3-22-16,0 8 13 15,0 4-1-15,-11 12-14 16,-9 3 13-16,4 11-17 16,0 3-1-16,4 0-2 15,-1 6-6-15,3 31 0 16,4 11 5-16,6 10-1 0,0-4-2 16,13-9 7-16,15-7 0 15,4-13-3-15,2-7 1 16,5-16 2-16,2-2-2 15,-3 0 6-15,1-2 1 16,5-21-3-16,7-12-1 16,10-7 6-16,-1-7-5 15,-10 3 1-15,-6 3 1 16,-5 6-2-16,-10 15 5 16,-10 1-7-16,-7 16-6 15,-1 5 6-15,-3 0-12 16,-2 0 9-16,2 11-4 15,-8 9 7-15,0-3-1 16,0 3 1-16,0-8 0 16,0-4-7-16,0 4 14 0,3-10-7 15,-3 2 0-15,0-4 4 16,0 0-4-16,0 0 2 16,0 0-1-16,0 0 15 15,0 0-15-15,-20-21 3 16,-8-1-4-16,-4 3-2 15,-6 12-4-15,-4 4 6 16,-2 3-10-16,0 5 7 16,3 30-4-16,5 7 6 15,17 5-3-15,13-5-7 16,6-5 10-16,0-11-20 16,22-6 3-16,17-14 18 0,8-6 0 15,0-6 8-15,8-28-3 16,-8-9 2-16,-9-3 28 15,-6-8-12-15,-6-9 0 16,-13-9 12-16,-13-11-25 16,0-2 14-16,0 2-7 15,-13 12-10-15,-4 19 15 16,11 23-17-16,3 21 3 16,3 8-8-16,0 0-4 15,0 40-19-15,0 25 18 16,0 22 5-16,0 4 2 15,6 1-2-15,8-1 0 16,0-8-6-16,16-12-7 0,1-14-69 16,14-19-65-16,9-15-191 15,-10-23-293-15</inkml:trace>
  <inkml:trace contextRef="#ctx0" brushRef="#br1" timeOffset="-28113">13276 1037 462 0,'0'0'465'0,"0"0"-337"15,3-179-2-15,3 138 2 16,4 13-43-16,7 16-37 0,11 12-45 16,10 0-2-16,3 43-2 15,-2 20-4-15,-14 5 0 16,-15 4 5-16,-7 0 0 15,-3-7 5-15,0 4-3 16,0-4-2-16,0-2 0 16,0 0 0-16,0 0 2 15,0-8-2-15,0-7-12 16,0-2-94-16,0-9-139 16,0-2-186-16</inkml:trace>
  <inkml:trace contextRef="#ctx0" brushRef="#br1" timeOffset="-27640">10776 2581 708 0,'0'0'81'0,"0"0"-52"16,0 0 37-16,0 0 29 15,277 46 44-15,-39-46-31 16,67-31-39-16,23-18-25 16,-1-2-31-16,-30 2-3 15,-42 3-6-15,-54 12-3 16,-52 14 9-16,-39 5-8 15,-36 9 5-15,-30 6-7 16,-16 0 3-16,-18 0-8 0,-7 0-6 16,-3 0-103-16,0 0-126 15,-38 0-109-15</inkml:trace>
  <inkml:trace contextRef="#ctx0" brushRef="#br1" timeOffset="-16556">515 6064 301 0,'0'0'164'0,"0"0"-43"15,0 0-8-15,0 0-4 16,0 0-25-16,0 0-18 16,24-21-4-16,-24 19-6 15,3 2-5-15,-3 0 8 16,0 0-16-16,0 0-10 0,0 0-6 16,0 0-19-16,0 0-8 15,0 8-6-15,0 23 6 16,-23 10 5-16,-6 8 10 15,1-1-1-15,-4-2 1 16,1 3-4 0,-5-4-1-16,4 1-2 0,7-6-4 15,9-6 2-15,7-8-5 16,3-9-1-16,6-12 2 16,0-1-1-16,0-4-1 15,0 0 6-15,0 0-3 16,0 0 7-16,0 0 3 0,0 0 25 15,0 0-3 1,0 0-20-16,0 0-4 0,0 0 0 16,0 0-9-16,0 0 9 15,0 0-11-15,0 0 2 16,0 0 1-16,0 0-3 16,0 0 3-16,0 0-4 15,0 0 1-15,-5 0 0 16,5 0-1-16,0 0 2 15,0 0 0-15,-3 0-1 16,3 0 1-16,0 0 0 16,0 0 1-16,0 0-1 0,0 0-1 15,0 0-2 1,0 0 2-16,0 0-5 16,0 0 3-16,0 0 1 0,0 0-1 15,0 0 2-15,0 0 0 16,0 0 2-16,0 0-2 15,0 0 1-15,0 0 0 16,0 0-1-16,0 0-5 16,-8 0-26-16,0 0-11 15,2-4-77-15,0 4 83 16,1 0-11-16,0 0-34 16,2 0 37-16,3 0-16 15,-3 0 22-15,3 0 25 16,0 0 13-16,0 0 5 15,0 0-5-15,0 0 5 0,0 0 10 16,0-2 1-16,0 2 21 16,0 0-3-16,0 0-16 15,0 0-7-15,0 0-11 16,0 0 0-16,0 0 0 16,0 0-13-16,0 0-44 15,0 0-6-15,0 0-32 16,0 0-53-16,0 0-47 15,0 0-69-15,0 0-69 16</inkml:trace>
  <inkml:trace contextRef="#ctx0" brushRef="#br1" timeOffset="-16017">586 6015 250 0,'0'0'144'16,"0"0"-43"-16,0 0-19 15,0 0 31-15,0 0-18 16,0 0 0-16,6-55-38 0,-6 55-8 15,0 0-13-15,0 0 2 16,0 0 3-16,0 0-6 16,0 0-1-16,0 0-15 15,0 0-3-15,0 9-2 16,-22 25-14-16,-26 21 24 16,-3 2-7-16,4 6 3 15,-1 3 12-15,7-1-9 16,0 4-1-16,3 0-6 15,5 0-9-15,2-8 2 16,12-3-1-16,3-7-7 16,6-10 6-16,7-16-7 0,3-8 1 15,0-11-1-15,0-3 1 16,0-3-1-16,0 0 5 16,0 0 1-16,0 0 8 15,0 0-5-15,0 0 1 16,0 0 1-16,-3 0-8 15,3 0-3-15,-3-11-33 16,3-1-45-16,0 6-19 16,0 1-48-16,0 5-34 15,0 0-136-15</inkml:trace>
  <inkml:trace contextRef="#ctx0" brushRef="#br1" timeOffset="-15449">195 7013 565 0,'0'0'160'16,"0"0"-21"-16,0 0 2 16,0 0-3-16,0 0-35 15,-13-149-21-15,4 138-26 0,-1 5-3 16,7 0-31-16,-3 6-1 16,3 0-16-16,-7 0 2 15,-7 14-7-15,-11 24-2 16,-1 13 2-16,-2 12 0 15,12-3-1-15,9 6 0 16,10 0 1-16,0-9 0 16,26-4 0-16,21-9-3 15,11-10 3-15,5-13 2 16,6-16-2-16,8-5 0 16,3-9 0-16,-1-31 5 15,-5-17 3-15,-15-3 5 16,-14-6 24-16,-17-8 10 0,-11-12-6 15,-14-11-2-15,-3-5-12 16,-17 9 0-16,-30 20-5 16,-10 18-15-16,-4 21 6 15,1 13-13-15,10 13 0 16,1 8-3-16,5 0-1 16,3 37-8-16,5 18-33 15,5 7-56-15,6 7-44 16,9 2-118-16,0-10-184 15</inkml:trace>
  <inkml:trace contextRef="#ctx0" brushRef="#br0" timeOffset="-8529">1237 6667 19 0,'0'0'526'0,"0"0"-408"16,0 0-13-16,0 0 1 15,0 0-28-15,0 0-20 16,0-43-17-16,0 43-20 16,0 0-4-16,0 0-15 15,-3-3 2-15,-1 3 2 0,4 0-6 16,-3 0 6-16,-6 0-6 15,6 0-32-15,0 0-52 16,-1 0-42-16,-2 0-62 16,0 17-66-16</inkml:trace>
  <inkml:trace contextRef="#ctx0" brushRef="#br0" timeOffset="-7981">1300 5841 231 0,'0'0'141'0,"0"0"-86"16,0 0 7-16,0 0 35 15,0 0-52-15,0 0 17 16,0-37 12-16,0 32-2 16,3 4 4-16,-3 1-22 15,0 0-28-15,0 0 7 16,0 0-4-16,0 0 2 16,0 0-1-16,0 0-5 15,0 0 5-15,3 0-16 16,-3 0-13-16,0 0 4 15,3 0-5-15,2 0 0 0,1-6 1 16,2 0-1-16,0 1 0 16,1-1-7-16,-6 0-33 15,-3 0-11-15,0 4-47 16,0 2-31-16,0 0-108 16,0 0-131-16</inkml:trace>
  <inkml:trace contextRef="#ctx0" brushRef="#br0" timeOffset="-7831">1300 5841 235 0</inkml:trace>
  <inkml:trace contextRef="#ctx0" brushRef="#br0" timeOffset="-7695">1300 5841 235 0,'89'-95'125'0,"-89"92"-22"0,0 3-19 0,0 0-1 0,0 0-9 16,0 0-28-16,0 0-7 15,0-2-26-15,0-2-10 16,0 2-3-16,13-5-2 16,3 6 1-16,-7-3-33 15,-3-2-10-15,-2 6-10 16,-1-2-20-16,-3-3-195 0</inkml:trace>
  <inkml:trace contextRef="#ctx0" brushRef="#br0" timeOffset="-7175">2431 4500 238 0,'0'0'522'0,"0"0"-408"0,0 0-6 16,0 0-4-16,0 0-10 15,0 0-35-15,0-69-7 16,0 69-16-16,0 0-26 16,0 0-3-16,0 0-7 15,0 0 0-15,0 0-2 16,0 0-39-16,0 0-64 15,0 0-84-15,0 6-173 16</inkml:trace>
  <inkml:trace contextRef="#ctx0" brushRef="#br0" timeOffset="-5128">2908 929 688 0,'0'0'278'16,"0"0"-132"-16,0 0 28 15,0 0-23-15,0 0-51 16,0 0-31-16,0-15-33 16,0 15-2-16,0 0-8 15,0 0-17-15,0 0 6 0,3 0-15 16,6 0-2-16,17 0 0 15,11 0 1-15,18 0 1 16,11 0 1-16,-5 0 4 16,-10 0-3-16,-7 0-1 15,-8 0 0-15,-11 0 2 16,-6 7-2-16,-3 1-1 16,-10 4 0-16,-6 2 4 15,0 5-8-15,0 10 0 16,-10 11 1-16,-32 3 3 15,-8 3 0-15,-7 0 0 16,10-3 0-16,2-5 1 0,13-13 3 16,16-11-2-16,10-9 2 15,6-5 0-15,0 0-1 16,0 0-1-16,0 0 5 16,0 0-5-16,0 0-2 15,0 0-2-15,13 0-3 16,12 0 5-16,14-5-5 15,8-1 4-15,0 6-1 16,2 0-3-16,-2 0 0 16,-6 22 3-16,-3 10 2 15,-5 8 0-15,-11 3-4 16,-13 1 4-16,-9-2-1 16,0-5 4-16,-23-9-7 0,-21-2 4 15,-16-8 0 1,-14-7 13-16,-5-5-11 0,-1-6-1 15,8 0-1-15,11 0-4 16,14-23 1-16,21-1-23 16,17-4-8-16,9-9-25 15,0-9-44-15,38-22-179 16,23-15-259-16</inkml:trace>
  <inkml:trace contextRef="#ctx0" brushRef="#br0" timeOffset="-4589">3340 557 608 0,'0'0'242'0,"0"0"-64"16,0 0-30-16,-168-169-30 16,116 150-33-16,-2 7-34 15,-2 12-6-15,-12 0-19 16,-4 23-12-16,-8 17 6 15,1 17-11-15,2 14 3 16,5 12-2-16,1 18-4 16,5 10 10-16,8 12-14 15,5 8 11-15,12 3-13 16,17 4 2-16,19-4 2 16,5-8-4-16,22-18-1 15,32-11-1-15,15-10 1 0,14-19 1 16,7-13 0-16,1-19 3 15,8-21-1-15,3-15-2 16,2 0 2-16,-2-26 11 16,3-17-1-16,-4-16 23 15,-2-10 0-15,-6-17-8 16,-11-7 15-16,-10-17-12 16,-14-13-1-16,-14-6 0 15,-22-7-11-15,-22-1-4 16,0 8 0-16,-38 8-9 15,-40 13 7-15,-28 19-12 16,-30 18 1-16,-14 28-3 0,-2 25-2 16,12 18-2-16,19 0 6 15,23 15-10-15,18 19 5 16,17 15-32-16,18 11-43 16,23 11-5-16,22 10-52 15,0-2-114-15,11 1-157 16</inkml:trace>
  <inkml:trace contextRef="#ctx0" brushRef="#br0" timeOffset="22370">5773 403 658 0,'0'0'224'0,"0"0"-71"0,0 0-21 15,0 0-20-15,0 0-44 16,0 0-32-16,0 0-36 16,-6-25-8-16,6 55 8 15,0 13 7-15,0 11 3 16,-6-5 0-16,-1 0-9 16,1-3 8-16,0-6-8 15,1-3 0-15,2-9 0 16,3-5 2-16,0-5 0 15,0-10-1-15,0-2-2 16,-2-6 10-16,2 0-1 16,-3 0 4-16,-3-6 40 15,-5-20-32-15,-5-5 3 0,1-2-7 16,-4 6-12 0,0 1 8-16,9 8-9 0,-2 11-3 15,2 3-1-15,7 4-12 16,-3 0 8-16,6 0-10 15,-3 0 14-15,3 24-2 16,0-2 2-16,3 4 0 16,22-3 0-16,7-6 3 15,-1-6 0-15,2-5-1 16,-2-6 0-16,-2 0 7 16,-7 0-9-16,-3 0 9 15,0-6 0-15,-7-14-8 0,-1 4 9 16,-3-7-5-1,-8 5-5-15,0-2 3 0,0 3-3 16,0 1-26-16,-13 3-34 16,4 5-56-16,-7 8-89 15,0 0-112-15,1 0-239 16</inkml:trace>
  <inkml:trace contextRef="#ctx0" brushRef="#br0" timeOffset="22840">5811 225 592 0,'0'0'208'0,"0"0"-50"16,-13-148-23-16,-6 114-6 15,1 11-32-15,-6 9-26 16,-1 10-37-16,-13 4-22 15,-9 13-12-15,-11 32 5 16,-5 9 4-16,0 6-8 16,8 3 5-16,11 0-3 15,16 8 1-15,18 9 4 16,10 15-6-16,0 1-1 16,29 5 8-16,15-6-9 15,14-19 5-15,11-5-4 16,8-16-1-16,-1-18 1 0,-1-14-1 15,-4-23 0-15,-2 0 15 16,2-23-7-16,1-34 25 16,2-14 2-16,-14-12-11 15,-12-12 4-15,-23-5-10 16,-25-5-1-16,0-4-4 16,-45-3-12-16,-21 10 1 15,-13 13-2-15,-10 21-10 16,10 21 9-16,2 19-13 15,3 23 6-15,-1 5-34 16,-21 33-77-16,-16 42-91 16,-11 8-178-16</inkml:trace>
  <inkml:trace contextRef="#ctx0" brushRef="#br0" timeOffset="37534">7581 274 625 0,'0'0'183'0,"0"0"-54"0,-165-8-48 16,119 39-18-16,2 17-21 16,3 15-1-16,-1 14-11 15,14 15 2-15,6 14-3 16,9 6-20-16,13 4 9 15,0-1-6-15,3-3-10 16,41-13 1-16,21-6-3 16,23-14 0-16,27-15-4 15,15-20 8-15,7-23-4 16,-1-21 14-16,-8 0 16 16,-12-31 31-16,-17-24-3 15,-14-5 4-15,-24-14-1 0,-17-13-10 16,-17-18 5-1,-27-21-20-15,0-16-10 0,-55-8-3 16,-36 13-11-16,-37 20-12 16,-30 28 0-16,-31 38-13 15,-10 31 9-15,15 20 3 16,28 3-5-16,54 40-14 16,42 17-59-16,35 20-25 15,25 17-91-15,6 9-221 16</inkml:trace>
  <inkml:trace contextRef="#ctx0" brushRef="#br0" timeOffset="39594">3447 5549 439 0,'0'0'254'16,"0"0"-119"-16,0 0 8 15,0 0 9-15,0 0-18 16,0 0-75-16,0 0 3 15,0 0-3-15,3-114-24 16,-22 97-3-16,0 2 0 16,0 6-24-16,-3 7-6 15,-9 2-2-15,-2 0-3 16,-8 8-1-16,0 33-4 0,0 12 8 16,2 10 4-16,14 3-4 15,12-9-10 1,13-10-10-16,0-13-13 0,16-14 20 15,20-12 0-15,8-8 13 16,10 0-2-16,7-32 6 16,-8-19 2-16,-2-11-3 15,-9-7 9-15,-20-8 15 16,-6-18 2-16,-10-17 2 16,-3-5-4-16,-3 3-18 15,0 17 1-15,0 25 8 16,-3 30 1-16,-13 19 3 0,4 20-5 15,-1 3-10-15,7 0-7 16,-5 0-7-16,-3 42-3 16,-10 27 8-16,-4 26 4 15,9 13-4-15,16 7 2 16,3 5 0-16,0-6 4 16,31-11-4-16,7-20-4 15,8-20-7-15,-2-20-4 16,0-22 4-16,1-11 0 15,-4-10 8-15,0 0 3 16,-3-34 1-16,-2-9 4 16,-11-6 2-16,-9-2-4 15,-10-4 4-15,-6 7-1 16,0 11 5-16,0 11 3 16,0 15-9-16,-6 7 1 0,-4 4-5 15,4 0-1-15,6 0-3 16,-3 0-2-16,0 18-8 15,3 17 10-15,0 7-1 16,0-2 0-16,38-6-8 16,15-10-3-16,11-14 12 15,12-10 1-15,10 0 2 16,-10-34-2-16,-9-11 4 16,-19-10 2-16,-17-8-2 15,-12-11 0-15,-8-12 15 0,-11-5 2 16,0 4-4-1,-17 16 6-15,-18 14-13 0,3 26 15 16,7 13-4-16,16 16-8 16,-2 2-2-16,9 0-9 15,-7 20-14-15,-2 35 2 16,3 33 12-16,8 32 4 16,0 17-4-16,0 17 1 15,8 4 1-15,6 2-2 16,2-3-2-16,-7-14-9 15,4-25-30-15,6-36 4 16,6-30-1-16,0-32 11 16,11-20 24-16,-1 0 3 15,6-28 1-15,3-30 9 16,-5-8-10-16,-5-8 4 0,-18-4 2 16,-16 5-6-1,0-8 7-15,-22 6-2 0,-36 8-5 16,-14 4 0-16,-21 17-2 15,-6 15-5-15,8 13 2 16,17 11-8-16,30 7 9 16,25-4 2-16,19 1 1 15,0 3 0-15,41 0-33 16,39-6 9-16,35-19 23 16,20-30 4-16,5-19 0 15,-19-12-2-15,-22 0 1 16,-33 4 10-16,-21-1 12 0,-19 2 7 15,-17 1 0 1,-9 11-2-16,0 13 0 0,-19 15-5 16,-6 19 3-16,6 10-9 15,5 10-1-15,8 2-5 16,6 0-11-16,0 11-6 16,-6 51-12-16,4 30 18 15,-3 39 3-15,2 24-1 16,3 11-1-16,0 14-1 15,0 0 0-15,-3-11 4 16,-3-16-4-16,3-12 0 16,3-30-14-16,0-18-9 15,0-34-7-15,0-21 9 0,3-20 6 16,19-18 4 0,9 0 11-16,15-7 2 0,10-39 3 15,9-16-1-15,-9-13-3 16,-8-11 0-16,-25 1 3 15,-18 5-1-15,-5 5 0 16,-30 12 0-16,-35 12-3 16,-15 11 0-16,-5 11-12 15,10 11 7-15,17 11 1 16,26 4 1-16,20-2 3 16,12 4 0-16,0-5-3 15,0-5-2-15,37-16-17 0,23-12 0 16,23-7-9-1,-4-3-23-15,-15 10-32 0,-26 10-70 16,-25 0-58-16,-13 6-55 16,-6-8-332-16</inkml:trace>
  <inkml:trace contextRef="#ctx0" brushRef="#br0" timeOffset="40297">3645 4926 228 0,'0'0'59'0,"0"0"-41"16,0 0 3-16,0 0 22 15,0 0-8-15,0 0 24 16,0 0-8-16,0 0 21 0,0-3 7 15,0 3 0-15,0 0 15 16,0-6-16-16,0 1-26 16,0 1-22-16,0 1-20 15,0-2-1-15,0 5-7 16,3-3-1-16,-3 0 1 16,0 3 1-16,0 0-2 15,0 0 1-15,0 0 2 16,0 0 19-16,0 0-8 15,0 0 0-15,0 0-6 16,0 0-9-16,0 6-26 16,0 8 26-16,0 9 0 15,6-3 8-15,1-3 1 0,5-8-8 16,1-3 4-16,3-4-3 16,6-2 3-16,-2 0 3 15,-1 0 18-15,-4-17 47 16,-2-11 2-16,-7-1-19 15,-6-3 13-15,0 2-12 16,0-2-13-16,-9 6-1 16,-21 3-22-16,5 9-8 15,0 5-13-15,-7 9-15 16,4 0 10-16,0 0-7 16,1 32-19-16,5 8-85 15,13 11-71-15,6 3-90 16,3 9-412-16</inkml:trace>
  <inkml:trace contextRef="#ctx0" brushRef="#br0" timeOffset="40805">5852 5103 603 0,'0'0'260'0,"0"0"-125"16,0 0 4-16,0 0-12 0,0 0-17 15,0 0-23-15,-101-11-46 16,101 11-7-16,0-4-30 16,16 4-4-16,25-2-13 15,20-4 13-15,21 4 8 16,9-8 0-16,-4 2-7 16,-14 2-1-16,-22 6-31 15,-29 0-73-15,-19 0-66 16,-3 12-100-16,-29 15-48 15</inkml:trace>
  <inkml:trace contextRef="#ctx0" brushRef="#br0" timeOffset="40959">5748 5443 486 0,'0'0'226'0,"0"0"-22"0,0 0-37 15,212 3-12-15,-135-6-35 16,-1-14-52-16,-15 2-34 15,-11 7-30-15,-21 5-4 16,-23 0-130-16,-6 3-265 16</inkml:trace>
  <inkml:trace contextRef="#ctx0" brushRef="#br0" timeOffset="45468">6866 4829 105 0,'0'0'707'16,"0"0"-570"-16,0 0-42 15,0 0-5-15,0 0-17 16,0 0-42-16,0 0 3 16,143-57-7-16,-112 57-4 15,4 0-4-15,-7 20-18 16,-5 14 5-16,-4 11 0 15,-6 12-5-15,-13 10 6 0,0 10-5 16,-13 6 0-16,-34 2 8 16,-23 1-9-16,-12-6 5 15,-8-14 2-15,7-20-6 16,26-21 2-16,23-11-2 16,15-14-1-16,8 0 11 15,9 0-5-15,2 0 35 16,0-14-3-16,0-6-14 15,2-3-4-15,15 9-14 16,5 5-2-16,0 4 4 16,7 5-8-16,-1 0-2 15,11 0-2-15,2 10 3 16,-3 12 2-16,6-3-2 0,-8 1 0 16,2-2 0-1,-4-4 1-15,-4-6-1 0,-8 0 0 16,-3-2-8-16,-7 0-31 15,-5-3-55-15,-1-3-58 16,-6 0-44-16,13 0-66 16,9-34-362-16</inkml:trace>
  <inkml:trace contextRef="#ctx0" brushRef="#br0" timeOffset="46670">7724 4351 672 0,'0'0'173'0,"0"0"-28"16,0 0-8-16,0 0-32 15,0 0-28-15,0 0-25 16,-80-141-10-16,17 130-27 15,-33 3 2-15,-31 8 6 16,-35 0-16-16,-22 0 6 16,-19 11-1-16,-11 9-5 15,-7 6 3-15,-12 9-4 16,-9 7-3-16,-5 4 2 16,-7 2-1-16,7 1-2 15,17-6 1-15,24-3-3 16,22-8 8-16,24-15-8 0,17 0 1 15,17-1-1-15,12-1 2 16,16 5-2-16,2-5 0 16,7-4-4-16,4 4 4 15,5-5 2-15,7 1-2 16,9 4 0-16,7 0 1 16,7 1-1-16,4 2 0 15,15-4-3-15,9-2 3 16,9-9-1-16,7 5 5 15,3-5-4-15,3-3 0 16,-3 3 1-16,-2-3-1 0,5 0 2 16,-5 3-4-16,-4-3 0 15,-2 5 2-15,0-1 1 16,0-2-1-16,5 2 0 16,3-4 0-16,3 0-1 15,0 0-1-15,0 0 0 16,0 10-2-16,0 16 1 15,-13 20-4-15,-3 21 7 16,-3 7 0-16,7 11 6 16,-1 9-6-16,4 12 0 15,-4 11 0-15,-6 9-3 16,5 3 6-16,0-9-3 16,0-15 0-16,11-10 3 15,3-18-3-15,0-5 0 0,0-12 0 16,3-15-3-16,19-5 3 15,8-11 0-15,7-3-2 16,20-6 3-16,14 0-1 16,23-6 0-16,27-9 0 15,19-5 9-15,28 0-7 16,19-3-2-16,21-13 0 16,10-1 4-16,5-4-5 15,2 7 1-15,0-6 0 16,-5 0-2-16,-6 0 2 15,-11-3 0-15,-10-5 0 16,-6 2 1-16,-6-3-1 0,-13 7 0 16,-14 1 4-16,-19 10-2 15,-17 6-2-15,-9 1-2 16,-14 4 0-16,-6-8-4 16,-6-6 6-16,-8-1-3 15,-1-2 3-15,-8 0-2 16,-5 0 2-16,-7 0 0 15,-10 5-1-15,-8 1 2 16,-8 3 0-16,1-4 2 16,-1-5-1-16,10-9 4 15,7-6-2-15,5-5 3 16,-2-5 0-16,-3-7 1 16,-4-6 10-16,-3-16-3 0,-7-6 8 15,-7-14-1 1,-16-18-9-16,-5-14 0 0,-3-12-5 15,-5-7-1-15,-34 2 5 16,-5 14-8-16,0 23-2 16,3 20 2-16,5 26-4 15,4 8 1-15,-2 9-1 16,-4 6-6-16,-7-3-29 16,-12 8-50-16,2 6-38 15,-5 8-106-15,2 15-121 16,5 0-325-16</inkml:trace>
  <inkml:trace contextRef="#ctx0" brushRef="#br0" timeOffset="47905">6014 4239 91 0,'0'0'451'16,"0"0"-306"-16,0 0 6 15,0 0-32-15,0 0-14 16,0 0-12-16,-8-77-17 16,8 58-6-16,0-7-7 15,0-9-17-15,0-7 8 16,0-13-26-16,0-10-10 15,0-8-3-15,0-6 3 16,5-8 2-16,1-6-16 0,-3-2 12 16,5-5 1-16,-8-3-14 15,0 6 3-15,0 5 3 16,0 7-8-16,0 10 10 16,0 10-11-16,0 4 0 15,0 4 6-15,0 0-2 16,0 0-3-16,0 3-1 15,0 11 2-15,0 11-3 16,0 13 1-16,0 13 0 16,0 0-1-16,0 6 3 15,0 0-2-15,0-3 0 16,0 3 2-16,0-5-2 16,0-2 3-16,0 2-3 0,0-3 0 15,0 4 3 1,-5-1-3-16,5 1 0 0,0 4-1 15,-3-2 1-15,3-1 0 16,-3-2 0-16,3-1-2 16,-3 0 6-16,0-2-6 15,1-1 2-15,-1 3 0 16,3 3-1-16,0 1 0 16,0 2 1-16,0 0 1 15,0 0-1-15,0 0 0 16,0 0 1-16,0 0-1 15,0 0 1-15,0 0-1 0,0-4 0 16,0 4-1 0,0 0 2-16,0 0-1 0,0 0 0 15,0 0-1-15,0 0-2 16,-5 0 3-16,5 0-2 16,-3 0-1-16,3 0 6 15,0 0-3-15,0 0 0 16,0 0-2-16,0 0-1 15,0 0-1-15,0 0 4 16,-3 0 0-16,3 0-11 16,0 0 9-16,-6 0-10 15,-7 0 0-15,-6 9 1 16,-6 8 9-16,-3 6 4 0,4-3-3 16,-1 0 3-1,0-2-2-15,6-1 0 0,0-1 6 16,10-6-8-16,5-5 2 15,4-5 0-15,0 0 0 16,0 0 1-16,0 0 1 16,0 0 2-16,0-5-1 15,0-19-2-15,0-7 1 16,0-6-2-16,10-3 0 16,9-3 2-16,6-3-6 15,3-5 4-15,5 11 0 16,-8 18 0-16,1 7-5 15,-8 15 4-15,5 0-3 16,8 28-10-16,2 15 10 0,-2 6 4 16,-2-4-3-16,-4-5 1 15,6-5 1-15,2-3 1 16,8-7 0-16,3-2-56 16,5-6-82-16,-12 3-96 15,-11 1-133-15</inkml:trace>
  <inkml:trace contextRef="#ctx0" brushRef="#br1" timeOffset="49982">2043 7544 829 0,'0'0'196'15,"0"0"-99"-15,0 0-21 16,0 0 27-16,0 0-9 16,0 0-40-16,0-15-28 0,0 15-18 15,0 33-8 1,0 26 0-16,0 28 10 0,0 10 9 15,0 3-3-15,-9 0 4 16,-7-3-6-16,-3-11-7 16,3-15-1-16,10-23-3 15,0-22-2-15,3-20 3 16,3-6-4-16,0 0 9 16,0 0 10-16,0-23 18 15,0-32-7-15,0-27-18 16,3-29-10-16,13-18 1 15,2-9-3-15,-5 13 1 16,-7 22 1-16,-2 41 1 0,-4 30-1 16,0 20-1-16,0 12-1 15,0 0 0-15,0 0-10 16,22 34-6-16,9 27 4 16,21 24 12-16,8 13 0 15,4-1 0-15,8-3 0 16,-1-17 0-16,-11-19-1 15,-13-27 1-15,-11-19-3 16,-14-12-2-16,-3-4 5 16,3-44 3-16,0-26 6 15,0-27-3-15,-9-19 3 16,-7-11-4-16,-6-6 8 16,0 0-8-16,0 19-4 15,0 33 5-15,0 33-5 0,0 35 2 16,0 17-3-16,0 0-3 15,0 5-6-15,0 36-36 16,25 22-19-16,8 25-28 16,-5 18-76-16,-6 23-87 15,-3 8-105-15</inkml:trace>
  <inkml:trace contextRef="#ctx0" brushRef="#br1" timeOffset="50353">3041 7988 524 0,'0'0'213'0,"0"0"-66"0,0 0 3 16,0 0 3-16,-105-154-26 15,80 136-35-15,3 12-30 16,3 6-22-16,8 0-10 16,0 0-17-16,-3 14-13 15,-2 27-1-15,4 10-3 16,5 9 4-16,7 0 0 15,0-3-1-15,19-4 1 16,14-17-1-16,8-19 0 16,-3-17-1-16,1 0 2 15,-9-14 0-15,-7-23 11 16,-7-9-3-16,-6-11-2 16,-10 0 12-16,0 0 0 0,-4 2 0 15,-21 13-11-15,-11 9-4 16,-1 11-3-16,-4 14-19 15,12 8-14-15,10 0-47 16,19 0-79-16,0 16-94 16,29-2-21-16,27-14-281 15</inkml:trace>
  <inkml:trace contextRef="#ctx0" brushRef="#br1" timeOffset="50709">3321 7493 620 0,'0'0'234'0,"0"0"-85"15,0 0 18-15,0 0-8 0,0 0-39 16,0 0-63 0,-52-83-57-16,52 123-5 0,0 26-6 15,5 19 11-15,14 10 7 16,-8 2 0-16,6-5-6 16,-1-12 3-16,-4-9-3 15,1-22 3-15,0-24-4 16,-10-16-8-16,0-9-4 15,-3 0 9-15,0-5-2 16,0-21 3-16,-22-5-21 16,-7 2 18-16,-2 3 4 15,-5 8-9-15,5 2 6 16,5 4 0-16,11 4 4 0,8-1 0 16,7 3 1-1,0 4 7-15,0-13-8 0,25-16-14 16,40-18 7-16,17-11-7 15,6 3-68-15,-8 10-117 16,-20 16-98-16,-29 9-343 16</inkml:trace>
  <inkml:trace contextRef="#ctx0" brushRef="#br1" timeOffset="51237">4150 6769 693 0,'0'0'228'0,"0"0"-76"16,0 0-4-16,0 0-33 16,0 0-11-16,0 0-38 15,-38-97-29-15,38 97-24 16,0 0-13-16,0 9-13 15,0 31-11-15,0 26 22 16,0 14 2-16,3 0 8 16,3-3-6-16,0-11 0 15,4-23-2-15,-7-17 1 16,3-15-2-16,-6-11-10 16,0 0-2-16,0 0 13 0,-3-23 6 15,-25-8 0-15,-4-9-6 16,1-1 0-16,1 13 0 15,8 5 3-15,3 17-2 16,10 6-1-16,3 0-1 16,6 0-5-16,0 0-10 15,0 9 1-15,0 11 13 16,3 6 1-16,28-12 1 16,7-2 2-16,14-12 0 15,-5 0 0-15,8-4-2 16,-8-27 0-16,-12-3 7 15,-10 0-7-15,-19 2 4 0,-6 15-4 16,-3 14-8 0,-47 3-84-16,-21 20-123 0,-11 34-75 15,8 19-88-15</inkml:trace>
  <inkml:trace contextRef="#ctx0" brushRef="#br1" timeOffset="51942">3991 7921 704 0,'0'0'208'16,"0"0"-74"-16,0 0 24 16,0 0-31-16,-3-162-26 15,-4 154-37-15,7 4-23 0,0 4-6 16,0 0-32-16,0 0-3 15,0 26-20-15,0 20 16 16,7 14 4-16,-1 3 4 16,-3-8-4-16,0-5 5 15,-3-9-5-15,7-15 2 16,-7-12-1-16,3-8 1 16,-3-6 3-16,0 0 5 15,0 0-1-15,-10-29 5 16,-15-14-11-16,6-14-2 15,3-17 0-15,7-15 0 16,6-11-1-16,3-1 0 0,0 13 0 16,0 19 0-16,0 29-1 15,0 20 1-15,0 14-3 16,3 6-6-16,25 0-5 16,4 32-2-16,7 19 8 15,-20 12 4-15,-10 18-7 16,-9 1 11-16,0 4 0 15,-26-8-3-15,4-16-1 16,3-18-4-16,12-19-8 16,7-16 10-16,0-7-3 15,0-2 9-15,0 0 0 16,0 0 0-16,4 0 0 16,24 0-5-16,16-8 5 15,1 2-4-15,6 6 4 0,-1 0 0 16,-1 14-1-16,-5 21-11 15,-6 7 11-15,-15 7-3 16,-12-1-5-16,-11-1 5 16,0-11 0-16,-17 2 4 15,-38-9 4-15,-16-9 2 16,-14-3 2-16,0-15-8 16,5-2 3-16,17 0-6 15,30-5-13-15,33-24-30 16,10-19-81-16,70-15-76 15,31-12-49-15,3 7-445 16</inkml:trace>
  <inkml:trace contextRef="#ctx0" brushRef="#br1" timeOffset="54481">4613 8033 690 0,'0'0'208'16,"0"0"-37"-16,0 0-5 15,0 0-28-15,0 0-47 16,0 0-48-16,-136-157-14 16,107 151-3-16,7 6-11 15,0 0-15-15,6 26-2 16,-1 26 2-16,11 15-4 16,6 6 0-16,0-7 4 15,26-13-17-15,9-15-16 0,3-18-11 16,6-15 21-16,-2-5 7 15,-4 0 9-15,-6-22 7 16,-7-4 3-16,-13 1 2 16,-4 1 12-16,-5 7 6 15,-3 7 6-15,0 6 3 16,0 4-9-16,0 0-18 16,0 0-5-16,0 14-18 15,5 23 11-15,22 6 6 16,7-11 1-16,10-10-8 0,11-13-18 15,2-9 22 1,6-3 2-16,1-34 2 0,-7-20 11 16,-10-6-8-16,-8-11 3 15,-14-7 18-15,-12-10 8 16,-13-6 0-16,0-5-8 16,-10 4 3-16,-27 18-5 15,-1 22-12-15,8 22 3 16,8 22-1-16,13 14-7 15,6 0-5-15,-1 45-9 16,-2 40 0-16,6 31 6 16,0 11 6-16,3-6-3 15,38-15 0-15,8-18 2 16,-5-25-7-16,0-23 5 16,-6-20 0-16,-7-14 0 0,2-6-1 15,-1-3 1-15,2-29 3 16,4-12-2-16,1-9 5 15,-4-1-5-15,-7 3 2 16,-6 7 0-16,-6 13-2 16,-7 11 1-16,-1 14-2 15,-5 6-4-15,3 0 3 16,1 0-9-16,8 13-10 16,1 13 20-16,3 1-7 15,-3 2 5-15,-7-6 1 16,1-13-3-16,-7-3 3 15,-3-7 2-15,0 0 0 16,0 0 10-16,0-9-3 16,-6-16 1-16,-16-7-8 0,-4 7 2 15,-2 1 1-15,3 8-2 16,3 4 3-16,5 6-5 16,10 6 0-16,7 0-3 15,0 23-9-15,-6 31 5 16,0 27 3-16,6-2 7 15,0-4-3-15,0-9 0 16,6-18 0-16,19-19-4 16,-6-10-6-16,1-19 0 15,-4 0 8-15,3 0 2 16,0-31 7-16,-3-3 2 0,-1-9-7 16,-2-6 5-1,-7-5 1-15,2 0-1 0,-8 11 5 16,0 17-4-16,0 12 0 15,0 12 5-15,0 2-13 16,0 0 0-16,0 13-13 16,0 30 1-16,0 14 12 15,19-3 0-15,6-5 0 16,3-14 1-16,4-9-1 16,-4-10 0-16,2-10 0 15,-2-6-4-15,4-2 3 16,2-27 1-16,-2-8 7 15,-1-3-3-15,-7 2-4 16,-6-2 0-16,-5 6 0 0,-7 9 2 16,-2 10-1-16,-4 10 4 15,0 5-6-15,0 0 1 16,6 0-16-16,3 14 7 16,7 17 1-16,6 7 6 15,-6-4 2-15,1 3 1 16,-6-11 2-16,3-9-3 15,2-3-1-15,-4-14 1 16,1 0 3-16,3 0-1 16,-4 0 7-16,4-20-8 15,3-9 7-15,-3-8-8 16,-2-9 4-16,0 4-2 16,0 7-2-16,-5 10 3 0,1 14-7 15,-7 8 4-15,10 3-6 16,2 0 1-16,4 8-7 15,8 18 12-15,-8 8-5 16,-2 0 4-16,0-8 1 16,-1 2 2-16,3-5-1 15,0-3-1-15,3-2 0 16,0-10 0-16,0-2 1 16,8-6 0-16,7 0 3 15,11-32 2-15,10-13-3 16,-5-4 2-16,-5-5-5 15,-11-2 1-15,-4 6-1 16,-14 2 1-16,0 10 1 16,-3 15-2-16,-4 12 1 0,4 11-2 15,3 0-9-15,6 0 8 16,5 3-4-16,1 19 1 16,-6 4 4-16,-1 0 1 15,-2-6 0-15,-11-10 0 16,3-5 1-16,-8-5-1 15,-6 0 3-15,0 0-2 16,0 0 9-16,0-15-1 16,-12-14-6-16,-15 1-3 15,2-2 0-15,-3 6 0 16,-10 6 0-16,0 10-5 0,-1 8 4 16,7 0-1-1,10 11-6-15,10 35 4 0,9 20 0 16,3 8 4-16,0-3 0 15,28-8 2-15,19-14-7 16,8-15 4-16,11-16 1 16,8-18 0-16,2 0 3 15,7-32-3-15,-4-13 2 16,-12-10 0-16,-10 1 2 16,-13-6-2-16,-16-3-2 15,-14 0 11-15,-14-3-9 16,0 6 3-16,0 15 5 15,-20 10-2-15,-2 18 4 16,9 9-6-16,1 8-3 0,-1 0-3 16,-3 39-7-1,-6 24 7-15,3 12 2 0,10-4-2 16,9 0 0-16,0-9 3 16,31-12 0-16,10-16-6 15,13-14 5-15,4-17-2 16,8-3 4-16,4-11-1 15,3-27 1-15,-6-4-3 16,-4-7 0-16,-9 0 1 16,-6 1-1-16,-7-1-1 15,-9 6 3-15,-4 12 1 16,-9 11-4-16,-2 8 0 16,2 12-7-16,3 0 7 15,3 0-10-15,1 23 2 16,-1 6 7-16,-5 5 0 0,-1-5 1 15,-10-9 0-15,1-9 1 16,-10-8 2-16,0 0-3 16,0-3 0-16,0 0 11 15,0 0-8-15,-27-22 3 16,-1-2-6-16,-7 1 3 16,-3 3-11-16,-6 4 8 15,-1 7 0-15,1 3-3 16,6 6 1-16,5 0 1 15,8 23 0-15,9 26-5 16,13 11 4-16,3 5 1 16,0-4 1-16,22-10-2 0,17-14-9 15,5-17 6-15,4-14 3 16,3-6 2-16,3 0 1 16,-7-32 0-16,-6-5-1 15,-11-8 5-15,-8-16 1 16,-13-13-4-16,-6-24 3 15,-3-13-2-15,0-6 5 16,-12 8-7-16,-17 18 3 16,1 28 6-16,5 20-8 15,4 23 9-15,13 14-11 16,2 6-2-16,-2 37 0 16,6 29-13-16,0 23 15 0,0 2 3 15,19-5 0-15,25-6-3 16,8-14 0-16,4-15-1 15,9-17 0-15,-5-13-49 16,-7-14-13-16,-4-7-28 16,-8 0-93-16,-4-19-139 15,-4-26-378-15</inkml:trace>
  <inkml:trace contextRef="#ctx0" brushRef="#br1" timeOffset="55883">9236 6889 396 0,'0'0'313'16,"0"0"-239"-16,0 0 36 16,0 0 30-16,0 0-17 15,0 0-17-15,88-108-19 16,-88 88-16-16,-12-6-3 15,-29 1-29-15,-13-1-20 16,-20 9 6-16,-28 8-17 16,-25-2 7-16,-35-1-11 15,-25 7-1-15,-22-4 0 16,-11-3-3-16,1 2 0 0,1-2 6 16,7 0-2-16,11 1-2 15,-4-1 1-15,8 1-2 16,2 1-1-16,7 9 0 15,5 1 0-15,11 0-6 16,3 0 9-16,2 0-3 16,17 8 0-16,9 4 4 15,13-3-5-15,7-1 1 16,6-5 0-16,2-1 0 16,5 3 7-16,2 2-7 15,9-2 0-15,3 1 3 16,2 0 0-16,2-4-3 15,-6 4 0-15,2 0-1 0,1-3 1 16,0 6 0 0,9-1-1-16,4 7 2 0,3-1-7 15,-3 3 5-15,-1 6 1 16,-13 2 0-16,5 7-1 16,0-1 1-16,5-5 0 15,9-6 1-15,14-5-3 16,5-7 2-16,8-5 0 15,0-3 3-15,-7 0 2 16,-10 0-2-16,-15 0-3 16,-10 0-1-16,-12 3-3 15,-17 14 4-15,-9 6 0 16,-7 8 5-16,1 7-2 0,15-4-2 16,17 0-1-1,21-5 2-15,20-7-6 0,13-1 4 16,11-4 0-16,11-3-4 15,3 3 3-15,9 9 0 16,-3 20 1-16,1 17-10 16,-1 17 5-16,-1 14 5 15,4 6 0-15,-2 11-3 16,8 10 3-16,-2 1 0 16,6 4-1-16,3-6 3 15,0-3-5-15,0-7 3 16,6-11 0-16,10 1 0 0,6-8 1 15,1-4-1 1,2 4 0-16,7-9 4 0,9 6-11 16,6 8 7-1,17-6 0-15,12 6-1 0,13-5 0 16,10-17 0-16,13-13 1 16,7-19-14-16,18-20 12 15,16-16-3-15,15-7 5 16,16 0 2-16,20-18 1 15,2-2 2-15,14 0-5 16,5 8 1-16,9 4 4 16,11-1-5-16,3-3-5 15,4-8-6-15,-8-8-13 16,-10-7 9-16,-17 10 13 16,-24 8-1-16,-18 13 1 0,-12 4 2 15,-1 0 0-15,12 18 5 16,23-4-3-16,23-14 1 15,24 0-3-15,17-20-4 16,6-29 3-16,-8-2-1 16,-10 3 2-16,-23-4 0 15,-27 4 0-15,-24-1 2 16,-16-2-1-16,3-2 1 16,-3 0 12-16,2-2-4 15,1-8-3-15,-15 4-2 16,-8-4-2-16,-8-4 2 15,-10 2-5-15,-11-4 0 0,-20 4 2 16,-23-1 1 0,-23-6-2-16,-16-2 4 0,-15-12-3 15,-10-8 0-15,-3-12-1 16,0-8 0-16,0-12 2 16,-3-3-3-16,-16 0 0 15,-6 1 6-15,-16 10 0 16,-14 4 8-16,-30 6-8 15,-17 5-3-15,-28 14 2 16,-26 9-5-16,-19 14 0 16,-21 15 1-16,-2 11-1 15,14 10-9-15,22 9-21 16,22 12-61-16,19 3-118 0,8 6-232 16</inkml:trace>
  <inkml:trace contextRef="#ctx0" brushRef="#br0" timeOffset="165426">22031 10375 128 0,'0'0'77'16,"0"0"-24"-16,0 0 52 15,0 0 17-15,0 0-60 16,0 0-13-16,0 0-11 16,0 0-16-16,0 2-5 15,0-2 7-15,0 0 0 16,0 0 8-16,0 0 1 0,0 0-1 16,0 0 1-16,0 0-11 15,0 0 13-15,0 0-15 16,0 0-6-16,0 0 5 15,0 0 1-15,0 0 4 16,0 0-10-16,0 0-9 16,3 0 2-16,7 0-6 15,9 0-1-15,3 0 6 16,3 0-6-16,-2 0 3 16,-4 0-1-16,-3 0-1 15,-10 0 2-15,0 0-2 16,-6 0-1-16,0 3 4 15,0-3-4-15,0 3 10 0,0-3 1 16,-22 0-10-16,-9 0 8 16,-11 0-9-16,10 4 2 15,1-4-1-15,-1 2-1 16,7 1 0-16,2 0 0 16,10-1 1-16,7 2-3 15,6-4 5-15,0 0-3 16,0 0 0-16,0 0-2 15,9 0 0-15,24 0 2 16,5 0 5-16,-7 0 2 16,-2 0-7-16,-14 0 0 15,-2 0 2-15,-10 0 3 0,-3 0-4 16,0 0-1 0,0 0 0-16,0 0-1 0,0 0 0 15,0 0-66-15,-16 0-84 16,1 0-241-16</inkml:trace>
  <inkml:trace contextRef="#ctx0" brushRef="#br0" timeOffset="165819">22342 10143 614 0,'0'0'175'0,"0"0"-47"16,0 0-5-16,0 0-6 15,0 0-34-15,0 0-40 16,0-5-20-16,0 5-4 16,0 5-19-16,0 24 0 15,0 14 1-15,-6 17 6 16,0 5 9-16,-10 4-1 15,-6 11-7-15,0-3 15 16,-11 1-15-16,5-10 0 16,9-16 0-16,6-7-6 15,10-21 0-15,3-8-1 16,0-7 1-16,0-9 2 0,0 0-3 16,0 0 2-1,0 0 15-15,0 0-6 0,0 0 4 16,0-23-16-16,0-8-23 15,0-9-143-15,0-12-127 16</inkml:trace>
  <inkml:trace contextRef="#ctx0" brushRef="#br0" timeOffset="166907">5786 754 161 0,'0'0'37'0,"0"0"-11"16,0 0-26-16,0 0-2 15,0 0 2-15,0 0-11 0,22 56-16 16,-10-26 7 0,7 2-12-16,8 2-32 0,4-3 8 15</inkml:trace>
  <inkml:trace contextRef="#ctx0" brushRef="#br0" timeOffset="167898">6028 1312 344 0,'0'0'172'0,"0"0"-57"16,0 0 7-16,0 0-27 15,0-146 7-15,0 114-23 16,0 4 10-16,-11 6-8 15,3 4-7-15,0 1-10 16,-1 5-10-16,-4 1-12 16,1-2-11-16,-1 0-21 15,0 5 8-15,-2-1-6 16,-1 3-10-16,0 3 11 0,-4 1-13 16,4 2 0-16,-6 0-6 15,-3 0 7-15,0 17-1 16,-7 12 0-16,-4 8 3 15,-5 8-10-15,-3 13 7 16,3 7 0-16,2 12 0 16,5 6 4-16,8 9-4 15,11-1 0-15,15-8 2 16,0-6-6-16,6-13 4 16,38-5 0-16,11-10-2 15,11-12 6-15,0-5-4 16,2-16 5-16,-5-12 2 15,-10-4 1-15,-1 0-1 0,-5-32 14 16,-6-18 21 0,1-11-15-16,-7-17 4 0,-7-13-4 15,-6 0-21-15,-14-7 5 16,-8 13-7-16,0 4 0 16,-8 7 8-16,-20 11-8 15,-10 8-3-15,-6 4-1 16,2 8 6-16,1 12-10 15,9 11 4-15,10 9-8 16,-3 11 8-16,0 0-19 16,-17 20 19-16,-12 31 0 15,-10 21 0-15,-2 10-4 0,6 13 4 16,11 2 0 0,18 9 0-16,18-3 3 0,13-6-6 15,0-9 3-15,19-7-4 16,22-12 0-16,8-13-1 15,-2-15-3-15,0-16 4 16,2-19 2-16,1-6 2 16,4-15 8-16,-3-30-7 15,3-18 12-15,-10-17 1 16,-8-20-2-16,-14-15 10 16,-16-11-19-16,-6-5 19 15,-22 8-14-15,-29 12 0 16,-13 20-14-16,0 24 6 15,8 24 0-15,2 23-6 16,2 18-3-16,-1 2 1 0,-7 31 6 16,-1 32-10-16,10 9-4 15,20 6-37-15,17 4-43 16,12-2-33-16,2 0-108 16,0-12-104-16,0-5-259 15</inkml:trace>
  <inkml:trace contextRef="#ctx0" brushRef="#br0" timeOffset="183270">7749 949 538 0,'0'0'224'16,"0"0"-97"-16,0 0-48 15,0 0 18-15,0 0 16 16,0 0-35-16,-25-40-3 15,25 34-20-15,0 3-11 16,0-5-4-16,0-1-21 0,0-2 0 16,12-9-13-16,10-3-5 15,13-9 7-15,6 1-6 16,4-7-2-16,-7 7 12 16,-6 8-6-16,-10 6 4 15,-8 11-9-15,-11 4 6 16,-3 2 2-16,0 0-9 15,0 0-3-15,0 0 2 16,0 8-28-16,0 27 29 16,0 10-7-16,0 3 15 15,0 5-3-15,0-3-5 16,0-1 0-16,0-3-2 16,0-6 6-16,0 0-1 0,0-8-3 15,0-7 1 1,0-7 0-16,0-12-1 0,0-1 0 15,0-2-1-15,0-3 6 16,-3 0 3-16,-8 0-5 16,-14 0 0-16,-13 0 4 15,-6 0-4-15,-5 0-3 16,18 0 2-16,12-6 4 16,16 4-8-16,3-4 2 15,0 6 0-15,0-4 1 16,6 2-1-16,19 2-10 15,21-4 8-15,20-4 4 0,14 0 4 16,14-7-6 0,-1 4 4-16,-8-4-1 15,-11 5-3-15,-30 4 0 0,-19 3-1 16,-19 3-58-16,-6 0-95 16,-6 0-165-16,-22-3-508 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28.477"/>
    </inkml:context>
    <inkml:brush xml:id="br0">
      <inkml:brushProperty name="width" value="0.05" units="cm"/>
      <inkml:brushProperty name="height" value="0.05" units="cm"/>
      <inkml:brushProperty name="color" value="#ED1C24"/>
      <inkml:brushProperty name="fitToCurve" value="1"/>
    </inkml:brush>
  </inkml:definitions>
  <inkml:trace contextRef="#ctx0" brushRef="#br0">0 60 711 0,'0'0'197'0,"0"0"-131"15,0 0-13-15,0 0 16 16,0 0 10-16,0 0-25 16,0-55-27-16,0 53-20 15,0-1-7-15,0 3-28 16,0 0-70-16,0 0-92 16,0 0-172-16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2:54.001"/>
    </inkml:context>
    <inkml:brush xml:id="br0">
      <inkml:brushProperty name="width" value="0.05" units="cm"/>
      <inkml:brushProperty name="height" value="0.05" units="cm"/>
      <inkml:brushProperty name="color" value="#3165BB"/>
      <inkml:brushProperty name="fitToCurve" value="1"/>
    </inkml:brush>
  </inkml:definitions>
  <inkml:trace contextRef="#ctx0" brushRef="#br0">279 1095 861 0,'0'0'254'15,"0"0"-125"-15,0 0-4 16,0 0-35-16,0 0-5 15,0 0-24-15,-10-100-49 16,10 100-12-16,0 42 0 0,0 22 0 16,0 7 50-16,0 7-16 15,0-4-7-15,-6-8 4 16,-4 2-19-16,-2-5 7 16,2-17-10-16,4-9-5 15,0-17 5-15,6-8-9 16,0-12 5-16,0 0-3 15,0 0 8-15,-7-18 3 16,-5-39 6-16,-10-20-13 16,-8-12 3-16,5-8-7 15,-3-9 2-15,2-2-3 16,1-12 3-16,3 3-3 0,13 16-1 16,4 24-5-1,5 14 4-15,11 24-11 0,27 10 4 16,15 9-2-16,12 11-11 15,7 9 20-15,2 0-15 16,1 26 10-16,-10 20-7 16,-12 17 0-16,-21 13-1 15,-20 13 13-15,-12 20-6 16,-22 5 4-16,-47-5 0 16,-17-9 0-16,-7-23 2 15,5-11-4-15,25-24 4 16,27-21 1-16,26-16-2 15,10-5-4-15,0 0-9 16,0 0 8-16,7 0 3 16,18-5-11-16,17-8-5 0,15-11 16 15,6 9 4-15,4 10 1 16,-10 5-1-16,1 0-5 16,-5 36 3-16,-2 22-6 15,-9-1 7-15,-14 1 0 16,-12-1 1-16,-13-17 1 15,-3-9-1-15,-3-5 1 16,-41-10 2-16,-20-9 2 16,-15-7 4-16,-10 0-2 15,2 0-6-15,9-12 4 0,18 1-5 16,24-3-4 0,23 2-21-16,13-2-58 0,55-12-105 15,52-17-212-15,49-14-48 16</inkml:trace>
  <inkml:trace contextRef="#ctx0" brushRef="#br0" timeOffset="2927">1184 1421 287 0,'0'0'557'16,"0"0"-384"-16,0 0-4 15,0 0-34-15,0 0-19 16,0 0-34-16,-124-171-22 15,92 145-34-15,4 12 0 16,3 8 1-16,0 6-13 0,-10 0-14 16,-14 40-3-16,-7 23 3 15,-1 20 1-15,-1 0 1 16,20 5-4-16,13-11 1 16,22-8-2-16,3-23-15 15,9-15-11-15,29-18 5 16,3-13 8-16,3 0 9 15,2-7 7-15,-2-19 1 16,-10-5 1-16,-1-9 5 16,-5-3-1-16,-9 6 7 15,-3 11 4-15,-10 6-8 16,-6 14 8-16,0 6-14 16,0 0-3-16,4 0-1 15,8 0-20-15,13 18 17 0,10 10 3 16,13 1 1-16,6-15-1 15,9-8 1-15,11-6 2 16,9 0-2-16,2-12 0 16,-5-28 0-16,-4-3 0 15,-12-13 1-15,-11-23 3 16,-12-3-1-16,-12-12 9 16,-17-9 8-16,-7-12 1 15,-5 1-1-15,0 5 4 16,-22 20-15-16,-8 25 3 15,5 26-4-15,-3 18 3 16,12 14-4-16,-3 6-7 16,-3 20-5-16,-5 49-8 0,2 40 13 15,3 31 4-15,16 0-4 16,6-6-4-16,9-14 4 16,32-18 0-16,8-12-1 15,4-25-1-15,-2-16 1 16,-3-17-3-16,-4-24-4 15,4-8 3-15,2-14 5 16,11-35 2-16,2-11 4 16,4-14-3-16,-7 2-1 15,-3-5 4-15,-2 3-4 16,-8 11 1-16,-14 17-3 0,-17 21-1 16,-7 18 1-16,-9 7 0 15,3 0-6-15,10 0 0 16,3 32-12-16,6 5 14 15,3 1 3-15,-3 1-21 16,-6-19 0-16,-4-2 2 16,-4-13 6-16,-5-5 9 15,-3 0 5-15,0 0 2 16,0 0 11-16,0-11 5 16,-14-15-2-16,-14-5-12 15,-4-7 0-15,-2 13 7 16,5-1-5-16,4 6-4 15,-3 15-1-15,4 5-1 16,-4 0-2-16,-7 25-5 0,-4 32 7 16,2 18-3-1,11 2 3-15,14-1-4 0,12-6 3 16,0-19 1-16,19-11-4 16,12-20-1-16,8-9-2 15,2-11 4-15,0 0 3 16,3-14 3-16,8-23 1 15,-11-9 1-15,-6-8 4 16,-4 0 6-16,-11-4-9 16,-1 1 15-16,-10 9-17 15,-5 10-1-15,-4 18 7 16,0 12-4-16,0 8 6 0,0 0-12 16,0 14-19-1,0 38 2-15,0 22 12 0,0 15 5 16,0-6 0-16,6-18-10 15,19-19 5-15,7-15-12 16,2-19 13-16,18-12 3 16,8-20 1-16,17-29 0 15,1-16 8-15,-4-4-7 16,-11 3 5-16,-11 3-3 16,-11 6 6-16,-16 14 5 15,-9 17-6-15,-10 18 0 16,-6 8-2-16,0 0-6 15,3 0-4-15,7 3-8 0,5 34-1 16,9 6 11 0,-7-3 2-16,-1 3 0 0,4-9 0 15,-1-5 1-15,3-8-1 16,-3-14 0-16,-3-1-1 16,0-6 0-16,4 0-5 15,5 0 6-15,3-21 10 16,1-4-8-16,-7-12 0 15,-3 3 1-15,1 2 2 16,-1 1-1-16,-5 14-4 16,0 2 0-16,-1 10-1 15,2 5-5-15,1 0 5 16,3 0-7-16,3 11 1 16,3 17 7-16,2 10-7 0,-2-1 6 15,3-5 0-15,1 0 0 16,2-14 0-16,5-3 0 15,2-4 1-15,0-5 0 16,6-6-2-16,4 0 2 16,3-11 2-16,2-15-1 15,-7-5 4-15,-12-9-2 16,-2 3-1-16,-7-3 8 16,-9 8 3-16,-4-5-3 15,-4 11 9-15,-3 6-13 16,1-4 8-16,2 11-3 15,1-4-9-15,-4 8 5 16,3-2-7-16,-5 11 2 0,0 0-2 16,-3 0 0-1,0 0-1-15,0 0 1 0,0 0-3 16,0 0 1-16,0 0-1 16,0 0-3-16,0 0 3 15,0 0-4-15,3 0 7 16,-3 0-3-16,3 0 3 15,1 0 2-15,-4 0-1 16,3-6 2-16,-3-2 1 16,3 1-3-16,-3 2 5 15,3-1-6-15,-3 6 2 16,0 0-4-16,0 0 2 0,3 0-6 16,-3 0 2-16,0 0-3 15,7 0 1-15,-1 0-3 16,3 0 4-16,4 6-1 15,0 6 6-15,-7-6 0 16,6 2-1-16,-2-2 3 16,-7-1-1-16,3-5 0 15,-1 0 0-15,1 0 3 16,2 0-4-16,0 0 6 16,-5-11 1-16,0-10-5 15,-3 3 5-15,0-6-4 16,0 4-2-16,-11 6-2 15,-3 8-5-15,3 6 1 16,3 0 2-16,0 0-6 0,-1 6 7 16,-7 26-11-16,-3 19 13 15,-3 6-6-15,10 3 11 16,8 3-7-16,4-12 2 16,0 3-17-16,16-19-1 15,22-10-3-15,9-14-2 16,11-11 13-16,5 0 5 15,-5 0 5-15,-7-18 2 16,-10-20-1-16,-7-8 5 16,-1-5 8-16,-8-10 5 15,-9-10 6-15,-7 0-8 0,-5-10-7 16,-4 4-2 0,0 18-4-16,0 21 6 0,0 18-4 15,0 20-4-15,0 0-2 16,-10 9-15-16,-6 42 2 15,-3 24 3-15,-1 22 10 16,9-3 0-16,8-17 0 16,3-8 0-16,0-12-1 15,22-17-8-15,16-14-2 16,3-8 2-16,4-18 6 16,2 0 3-16,4 0 1 15,2-13 1-15,2-18 0 16,-1-3 0-16,-3-3 2 15,3-15-3-15,-4 9 0 16,-1 7 9-16,-18 8-10 0,-12 21 0 16,-9 7-1-16,-7 0-3 15,0 0 0-15,6 2-5 16,1 16 2-16,2 2 4 16,-2-9 3-16,2 9 0 15,-4-8-1-15,-3-10-4 16,1-2 4-16,-1 0 1 15,-2 0 0-15,0 0 6 16,-3 0-2-16,3-14 4 16,-3-12-5-16,0-5-1 15,0 6 2-15,0-7-2 16,-14 6 0-16,-8 5 0 0,-3 3-2 16,-10 18-2-16,-6 0-6 15,-4 8 2-15,-2 43 3 16,3 18 2-16,12 8-3 15,15-3 3-15,14-2 0 16,3-16-3-16,11-12-1 16,23-9-5-16,11-24 6 15,8-11-5-15,14 0 9 16,3-26 6-16,-3-17-6 16,-4-14 6-16,-14-9 15 15,-8-14 0-15,-7-17 9 16,-8-13-11-16,-7-15-10 15,-7-3 3-15,-9 2-3 0,0 29-3 16,-3 22-2 0,0 35-3-16,0 22 6 0,0 18-7 15,0 0-8-15,0 44-13 16,0 39 2-16,0 31 19 16,0 26 2-16,0 1-1 15,0-15 1-15,0-15-2 16,0-25-7-16,19-21-23 15,3-13-15-15,11-16-31 16,5-10-53-16,9-11-147 16,5-15-172-16</inkml:trace>
  <inkml:trace contextRef="#ctx0" brushRef="#br0" timeOffset="5805">6480 815 274 0,'0'0'430'16,"0"0"-300"-16,0 0-27 15,0 0 14-15,0 0-3 16,0 0-21-16,0-37-11 16,0 32-27-16,0 5-4 15,0 0-22-15,3 0-14 16,0 0-2-16,-3 0-13 15,6 0-8-15,-3 18-4 16,10 26 10-16,4 13 2 16,2 6 7-16,3-5-7 15,0-19 4-15,0-1-4 16,-6-27 1-16,-4-3 5 0,-5-8-6 16,-4 0 3-16,-3 0 6 15,6 0 1-15,8-19 19 16,14-34 35-16,16-29-27 15,23-20-12-15,19-19-12 16,24-25 0-16,28 1-4 16,7 5-4-16,-5 25 5 15,-25 32-10-15,-35 32 2 16,-30 20-6-16,-28 10 6 16,-16 21-2-16,-2 0 0 15,-4 0-5-15,0 0-8 16,0 0-32-16,0 0-30 15,0 6-23-15,0 20-72 16,0 0 73-16,6 5-89 16,0-5-71-16,7-15-384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0:43.702"/>
    </inkml:context>
    <inkml:brush xml:id="br0">
      <inkml:brushProperty name="width" value="0.05" units="cm"/>
      <inkml:brushProperty name="height" value="0.05" units="cm"/>
      <inkml:brushProperty name="color" value="#3165BB"/>
      <inkml:brushProperty name="fitToCurve" value="1"/>
    </inkml:brush>
  </inkml:definitions>
  <inkml:trace contextRef="#ctx0" brushRef="#br0">1289 319 548 0,'0'0'191'0,"0"0"-70"16,0 0-20-16,0 0-8 15,0 0 7-15,0 0-28 0,0 0-6 16,3-26-10-16,-22 15-32 16,-9 0 12-16,-4-1-20 15,-10 6 2-15,-8 0 2 16,-7 1-20-16,-6 5 3 16,-11 0 0-16,-1 0-1 15,1 0 2-15,8 0-4 16,11 0 5-16,11 3-5 15,9 5 0-15,7-2 0 16,-5 3 0-16,-2-1 1 16,-2 9-1-16,-9 4 0 15,2-5 2-15,6 2-5 0,4-4 3 16,12-6 0-16,3 7-2 16,2 2 3-16,-2 6-1 15,3 6 0-15,-3 1-1 16,3 2-2-16,-3 5 3 15,1 4 0-15,-9-4-2 16,8 3 6-16,-3-6-4 16,10-3 0-16,-1 3 4 15,7-8-12-15,3 2 8 16,-1-2 0-16,4 3-2 16,0 0 4-16,0-3-2 15,0-3 0-15,0-3 1 16,0-4 3-16,0 5-4 0,0-7-4 15,13 4 1-15,3-4-1 16,3-4 4-16,3 5 0 16,1-1 4-16,2-2 1 15,0 1-2-15,1-4 0 16,-1 0-3-16,6 3 5 16,2-1-5-16,5 6 4 15,6 1-4-15,0-5 0 16,5 2 2-16,1-4-2 15,5 4 0-15,-5-3 6 16,4-1-6-16,-7 0 0 16,2 0 2-16,-2-2-1 0,3 0-1 15,5 2 0 1,2-8-2-16,4 3 4 0,-1-1-3 16,1 1 4-16,-5 0-2 15,-2 0 5-15,-7 2-5 16,-1-2-1-16,-2 0 0 15,3-5 6-15,5-1-11 16,1 0 5-16,10 0 0 16,5 0 2-16,4 0-2 15,5 0 0-15,-8 0 1 16,2 0 3-16,-14 4-4 16,-7-4 0-16,-2 0 0 15,-6 0-4-15,3 0 7 0,-4 0-3 16,-7 0 0-1,4 0 0-15,-9 0-3 0,5 0 3 16,2 0 0-16,-4 0 2 16,9 0-2-16,1 0 0 15,-4 0 0-15,6-4 0 16,-3-3 0-16,7-1-1 16,-1-4 3-16,4 0-3 15,-1 1 3-15,-4 0-2 16,-5-1 0-16,-7 7 5 15,-1-6-5-15,-8 2 0 16,0-3 0-16,-2 4-3 16,-5 2 7-16,-2-3-4 15,-2 0 0-15,5-5 3 0,-3 0-3 16,3 3 0-16,-4-1 1 16,1-2 0-16,-3 2 1 15,2-2-2-15,-2-1 0 16,1 7 5-16,-3-3-5 15,3-1 0-15,-1 1 0 16,2-6-1-16,7-3 5 16,-6 6-4-16,0-1 0 15,-3 1 0-15,-4 5 1 16,4-5-1-16,-4 3 1 16,-3-1-3-16,4-2 6 15,-1-1-2-15,-1 0-2 16,1 2 1-16,-2 5-4 0,-1-4 3 15,0 6 0-15,0-5 4 16,1 2-2-16,-4 0-3 16,0-5 1-16,0-1 0 15,-3-1 0-15,0-4 1 16,0-6-1-16,0-5 6 16,0-1-6-16,0-2 0 15,0 0 0-15,0-1 3 16,0-4-5-16,0-5 2 15,-22-4 0-15,-9 2 0 0,-8-3-5 16,-18 1 5 0,-14-1 0-16,-4 3-8 0,-15 3 7 15,-1 9 1 1,-2 5 0-16,5 8-3 0,8 3 3 16,0 4 0-16,8 2-4 15,-7 3-1-15,-11 0 4 16,-5 7 2-16,-6-4 0 15,-11 0 2-15,4 1 1 16,-2 2-4-16,-2 0 0 16,7 3 1-16,6 0-5 15,8 0 0-15,-2 0 4 16,2 3-4-16,-8 17 3 16,0 6 1-16,-5 2 0 15,-1-2-7-15,-1 5 1 16,6-2 3-16,1-3 3 15,12-3 0-15,18-9-7 0,11-11-9 16,11 2-2-16,0 1-43 16,-2 6-66-16,5 8-79 15,9-6-93-15,13-8-217 16</inkml:trace>
  <inkml:trace contextRef="#ctx0" brushRef="#br0" timeOffset="3780">3766 1292 305 0,'0'0'165'0,"0"0"-72"15,0 0-31-15,0 0 2 16,0 0-7-16,0 0-35 15,33-4 14-15,-11 0 11 16,0 4-8-16,-6-1 1 16,6-5-14-16,3 6 13 15,2-3-4-15,10 3-4 16,9-3 1-16,14 1-6 16,18 2 1-16,21-6 8 15,19 0-18-15,11 0 5 16,8-3 6-16,-13-2-28 0,-9 0 18 15,-13 2-9-15,-11 4-3 16,-11-1 5-16,-4 2-11 16,4 3 0-16,-1-3 1 15,10 4 5-15,4 0-6 16,4 0 0-16,9 0 0 16,-1 0-2-16,-4 0 3 15,-2 0-1-15,-10 0 0 16,-13 0 9-16,-4 5-11 15,-8-5 2-15,-4 6 0 16,1 3 2-16,-7-4-2 16,-4 7 0-16,-1-3-1 0,-5-1 4 15,-3-5-3 1,-2 3 0-16,2-1 6 0,0-1-8 16,0-1 2-16,1 0 0 15,-1 2 0-15,6 0 1 16,-3 4-3-16,5 0 2 15,1-3 0-15,2-1-3 16,-2 1 3-16,-2 0 0 16,-1 0-2-16,1-4 8 15,3-2-9-15,7 0 3 16,14 0 0-16,7 0 3 16,7 0-3-16,-1 0 0 15,-5-11-1-15,-3 2 5 16,-8 4-4-16,-1-1 0 15,-2 3 1-15,-6-3-5 0,4 6 4 16,-4-4 0-16,1 4 0 16,5 0 3-16,-6 0-3 15,4-1 0-15,-1 1 0 16,-3 0 4-16,1-4-4 16,-4 2 0-16,1 2 0 15,-8 0 0-15,1 0 1 16,-3 0-1-16,3-3 0 15,7 0-2-15,2-2 4 16,6 2-2-16,1-1 0 16,3 2 5-16,-3-1-5 15,2 3 0-15,2 0 0 0,-11-3-8 16,1 3 10-16,-11 0-2 16,-3 0 0-16,-1 0 2 15,-5 0-7-15,6 0 5 16,3 0 0-16,10-3 0 15,4-6 2-15,4 1-2 16,-2-3 0-16,-9 4 3 16,-9 0-4-16,-4 1 1 15,-3 1 0-15,0-2-2 16,1 5 3-16,-1-2-1 16,4 4 0-16,9-2 1 15,6-4-4-15,8 3 3 16,1-3 0-16,-3 0 1 0,1 4 5 15,-7-4-6 1,-3 3 0-16,-2 3 2 0,-5 0-3 16,-1 0 1-16,4 0 0 15,10 0-3-15,-2 0 7 16,9 0-4-16,0 0 0 16,-7 0 0-16,2 0-1 15,-6 0 1-15,-8 0 0 16,-1 0-1-16,-8 0 1 15,0 0 0-15,0 0 1 16,-1 0 2-16,3 0-4 16,9 0 1-16,2 0 0 0,-1 0-6 15,2 0 9-15,-4 0-3 16,-5 0 0-16,2 0 0 16,-8 0 0-16,-7 0 0 15,-2 0 0-15,3 0-4 16,-4 0 6-16,2 0-2 15,1 0 0-15,4 0 3 16,8 0-6-16,1 0 3 16,10 0 0-16,-1 0-2 15,-1 0 6-15,2 0-4 16,1 0 0-16,-5 0 1 16,1-3-2-16,4 0 1 15,-1 3 0-15,-4 0-3 0,-1 0 7 16,1 0-4-1,2 0 0-15,2 0 3 0,0 3-3 16,4 0 0-16,-1 6 0 16,-4-4-1-16,5 4 3 15,-7 0 0-15,4-1-2 16,-5 4 1-16,-2-4-4 16,-4 4 3-16,-5-4 0 15,-1-5-1-15,3 3 2 16,2-1-1-16,4 1 0 15,2 3 2-15,4-3-3 16,-2 2 1-16,-2-2 0 16,1-4-2-16,-5 2 4 15,2-3-2-15,-2 3 0 0,0-4-1 16,-4 4-1-16,-2-4 2 16,-4 0 0-16,0 0-2 15,1 0 5-15,-3 0-3 16,0 0 0-16,-7 0 1 15,-4 0-4-15,-5 0 3 16,-1 0 0-16,0 0-2 16,-4 0 5-16,4 0-3 15,-6 0 0-15,3 0 4 16,-1 0-4-16,-5 0 0 16,4-8 2-16,-9 7-5 15,-2-3 4-15,0 2-1 16,0-1 0-16,2 3 3 15,-2 0-4-15,0-3 1 0,0 3 0 16,-1 0-2-16,-2 0 2 16,0 0 0-16,0 0 0 15,0 0 3-15,0 0-4 16,0 0 1-16,0 0 0 16,0-2-1-16,0 2 3 15,0 0-2-15,0 0 0 16,0 0 4-16,0 0-6 15,0 0 2-15,0 0 0 16,0 0-2-16,0 0 5 16,0 0-3-16,0 0 0 15,0 0 5-15,0 0-5 0,0 0 0 16,3-3 0-16,0 3-1 16,-3-3 3-16,5-1-2 15,-2 2 0-15,-3 2 5 16,0-3-7-16,3 3 2 15,0 0 0-15,-3-6-4 16,0 6 8-16,0-3-4 16,3 3 0-16,-3 0 4 15,3 0-7-15,1 0 3 16,-4 0 0-16,3 0-5 16,-3 0 6-16,0 0-1 15,0-3 0-15,6 0 5 16,-3 3-8-16,0 0 3 15,-3 0 0-15,0 0-4 0,0 0 8 16,0 0-4-16,3 0 0 16,1-2 4-16,-4-1-7 15,0 0 3-15,0 0-18 16,0 0-37-16,-10-11-69 16,-37-2-73-16,-27-20-159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0:49.679"/>
    </inkml:context>
    <inkml:brush xml:id="br0">
      <inkml:brushProperty name="width" value="0.05" units="cm"/>
      <inkml:brushProperty name="height" value="0.05" units="cm"/>
      <inkml:brushProperty name="color" value="#3165BB"/>
      <inkml:brushProperty name="fitToCurve" value="1"/>
    </inkml:brush>
  </inkml:definitions>
  <inkml:trace contextRef="#ctx0" brushRef="#br0">0 137 155 0,'0'0'115'0,"0"0"-51"15,0 0 28-15,0 0 58 0,0 0-85 16,0 0-14-16,0 0 1 16,146 0-10-16,-116 0-10 15,3 0-21-15,19 0 24 16,11 0-1-16,17 4-5 16,5-4-5-16,7 3-6 15,1-3-4-15,2 0 18 16,-3 0-26-16,-2 0 1 15,-5 0 7-15,6 0-14 16,8 0 12-16,9-3-11 16,7-9 4-16,11-2 9 15,11-1-12-15,-4 4 3 0,7 5-3 16,-9 6 2-16,-7 0-4 16,-13 0 0-16,-13 0 0 15,-12 0-2-15,-10 0 4 16,7 0-2-16,-1-3 0 15,4 1 0-15,-1-4-1 16,-1 3 2-16,-6 3-1 16,-4-4 2-16,-8 4-2 15,-5 0 0-15,-7 0 0 16,-9 0 2-16,-7 0-4 16,-3 0 2-16,4 0 0 15,5 0 1-15,13 0 2 16,2 0-3-16,9-5 1 0,1-1 2 15,-2 4-3 1,-7-1 0-16,0 3 0 0,-11 0-1 16,-5 0 1-16,-8 0 0 15,-8 0 0-15,-3 0 3 16,0 0-6-16,7 0 3 16,6 0 0-16,7 0-1 15,12 0 5-15,4 0-4 16,2 0 0-16,11 0 3 15,-11 0-4-15,0 0 1 16,-10 0 0-16,-11 0-5 16,-10 0 8-16,-10 0-3 0,-3 0 0 15,-3 0 1 1,1 0-5-16,-3 0 5 0,3 0-1 16,-4 0 0-16,-10 0 0 15,3 0 0-15,-3 0 0 16,-3 0 3-16,0 0-10 15,0 0 5-15,0 0 2 16,0 0-1-16,0 0-8 16,0 0 4-16,0 0 0 15,0 0 0-15,0 0 3 16,0 0 0-16,0 3 2 16,0-1-1-16,0 2 5 15,0-4-8-15,0 2 1 16,0 1-27-16,0-1-6 15,0 2-26-15,0 1-30 0,0 4 16 16,0-3-54-16,0-1-62 16,0-1-182-16</inkml:trace>
  <inkml:trace contextRef="#ctx0" brushRef="#br0" timeOffset="2874">6341 315 266 0,'0'0'160'0,"0"0"-79"16,0 0 16-16,0 0-4 15,0 0-26-15,0 0-19 16,-3 0-34-16,22 0 8 16,18 0 5-16,12 0-4 15,17 0 6-15,11 0-7 16,8 0 3-16,17 0-9 0,8 0-14 15,8 0 22-15,16 0-19 16,2-4 3-16,4-1 7 16,3-4-14-16,-6 1 10 15,6-6-1-15,6 0-9 16,4-1 11-16,6 1-9 16,3 0-1-16,-1 4 1 15,-2 5 4-15,-9 0-7 16,-23 5 2-16,-9 0 0 15,-21 0 0-15,-1 0-2 16,-3 0 1-16,-5 0-1 16,8 0 2-16,-5 0-2 0,5 0 1 15,-2 2 0 1,2 6-2-16,-3 2-1 0,-11-2 2 16,-9 0-2-16,-6-2 6 15,-6 0-4-15,-5 0 0 16,-2-3 1-16,7-3-1 15,-1 3 0-15,1-3 0 16,11 0-2-16,7 0 6 16,8 0-4-16,5 0 0 15,-4 0 6-15,-1 0-2 16,-9 0-3-16,-4 0 1 16,0 0 10-16,-2 0-4 15,7 0 10-15,7 0 5 16,1 0-16-16,-2 3 10 15,1-1-17-15,2-2 0 0,8 0 11 16,3 3-10-16,2-3 7 16,4 0-5-16,-3 0 1 15,-7 0 0-15,0 0-2 16,-2 0-1-16,-2 0 10 16,8 0-9-16,-1 0 8 15,7-5-3-15,3-4-5 16,-7 0 5-16,-2 0-7 15,-6 4 0-15,-8-4 5 16,-2 4-2-16,-1-2-2 0,-8 5 2 16,1-1 3-1,-1 0-8-15,2 3 2 0,0 0 0 16,0 0 5-16,1 0-1 16,-8 0-4-16,-6 0 0 15,2 3 4-15,-6 0-7 16,2-1 3-16,-1 2 0 15,-2-4-1-15,-1 3 5 16,-2 0-4-16,-5-1 0 16,1 4 2-16,-4-3-7 15,1 0 6-15,6-3-1 16,-7 0 0-16,11 0 4 16,-7 0-6-16,-1 0 2 15,-3 0 0-15,-8 0 2 16,2 0-2-16,-6 0-2 0,7 0-1 15,2 0 6-15,7 0-3 16,0 0 0-16,3 6 5 16,-1-4-11-16,-1 1 6 15,-2 0 0-15,-2 3 0 16,0-3 5-16,-1 0-5 16,1 0 0-16,0-1 2 15,-4 1-4-15,1-3 2 16,-3 3 0-16,-5-3-4 15,-2 3 10-15,3 0-7 16,3-1 1-16,1 2 0 16,5-2 0-16,2 2 3 0,-2-4-3 15,7 2 0-15,-1 1 3 16,2 0-3-16,2-1 0 16,1 4 1-16,-8 2-3 15,1-2 2-15,-1 3 0 16,5 5-1-16,-5-5 1 15,13 2 0-15,1-5 0 16,4 0 3-16,14-4-6 16,-7 2 4-16,9-2-1 15,-1-2 0-15,-11 3 2 16,-6-3-3-16,2 3 1 16,-5-3 0-16,-2 0 1 15,2 0-1-15,4 0 0 16,3 0-4-16,3 0 8 0,3 0-5 15,1 0 1-15,-2 0 0 16,-1 0-2-16,-5 6 2 16,5 2 0-16,-5 0-1 15,2 5 6-15,1-2-7 16,4-2 2-16,4-3 0 16,2-1 3-16,4-3-3 15,-4 1 0-15,-2 3-2 16,-3-6 10-16,-8 3-10 15,2-3 2-15,-5 0 0 16,0 0 0-16,-5 0 2 16,6 0-2-16,6 0 0 15,6 0 0-15,7 0-1 0,-1 0 1 16,2 6 0-16,-1 0-4 16,2 2 4-16,14 1 0 15,7 3 0-15,4-1 1 16,8 0-1-16,-6 4 0 15,-2-4 2-15,-1 1-4 16,-4-1 4-16,0-8-2 16,7 3 0-16,2-4 3 15,7-2-3-15,-6 0 1 16,-7 0 2-16,-7 0-2 16,-8 0-1-16,-5 0 0 15,5-8 1-15,3-4 5 16,-8 4-11-16,2 2 5 0,-5-3 0 15,-11 3-3-15,0 1 3 16,-5 5 0-16,-1-2-1 16,8 2 3-16,-1 0-4 15,5 0 2-15,-4 0 0 16,-2 0-1-16,-3 0 2 16,-2 2-1-16,10-2 0 15,14 0 3-15,15 0-4 16,17 0 1-16,12 0 0 15,9 0 0-15,0-10 6 16,7-3-6-16,-1-4 0 16,4-6 4-16,-3 0-6 0,-10 3 2 15,-19-1 0-15,-15 2 17 16,-18 2-5-16,-7 3 0 16,-18 2-10-16,-14 1 3 15,-22 5-5-15,-16 0 0 16,-14 4 0-16,-3 2 0 15,0 0-46-15,-28 0-66 16,-36 5-57-16,-32 4-48 16,-27-9-283-16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0:53.564"/>
    </inkml:context>
    <inkml:brush xml:id="br0">
      <inkml:brushProperty name="width" value="0.05" units="cm"/>
      <inkml:brushProperty name="height" value="0.05" units="cm"/>
      <inkml:brushProperty name="color" value="#3165BB"/>
      <inkml:brushProperty name="fitToCurve" value="1"/>
    </inkml:brush>
  </inkml:definitions>
  <inkml:trace contextRef="#ctx0" brushRef="#br0">71 488 414 0,'0'0'228'0,"0"0"-129"16,0 0-28-16,0 0 0 15,0 0 2-15,0 0-16 0,-89-15-15 16,89 15 3-1,0 0-7-15,25 0-11 0,57 0-14 16,58-11 26-16,61-17-5 16,46-15-2-16,36-12-9 15,28 1-7-15,10 5 9 16,6 7-16-16,-2 1-8 16,-20 11 16-16,-20-3-17 15,-34 11 7-15,-34 2-3 16,-44 5 0-16,-38 9-2 15,-37 5-1-15,-34 1-1 16,-29 0 0-16,-26 0-15 16,-9 0-129-16,-28 10-207 15,-55-2-409-15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7:23.483"/>
    </inkml:context>
    <inkml:brush xml:id="br0">
      <inkml:brushProperty name="width" value="0.05" units="cm"/>
      <inkml:brushProperty name="height" value="0.05" units="cm"/>
      <inkml:brushProperty name="color" value="#3165BB"/>
      <inkml:brushProperty name="fitToCurve" value="1"/>
    </inkml:brush>
  </inkml:definitions>
  <inkml:trace contextRef="#ctx0" brushRef="#br0">0 617 768 0,'0'0'185'0,"0"0"-114"16,0 0 24-16,0 0 7 16,0 0 9-16,0 0-43 15,9-9-37-15,-9 9-9 16,0 0-8-16,2 0-4 15,6 9 7-15,-2 11-5 16,3 6 22-16,-2 2-12 16,2 6-10-16,-3 0 9 15,1-1-15-15,2-5-3 16,-2-5 7-16,2-10-9 16,1-6 2-16,2-7 1 15,4 0-4-15,23-7 8 16,27-37 12-16,22-25 6 0,24-17-2 15,2-8-23-15,7-4 5 16,-6-1-4-16,0 4-2 16,-18 6 0-16,-21 24-27 15,-21 16-28-15,-27 16-13 16,-21 11-66-16,-7 16-89 16,0 6-96-16,-32 0-346 15</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1:06.073"/>
    </inkml:context>
    <inkml:brush xml:id="br0">
      <inkml:brushProperty name="width" value="0.05" units="cm"/>
      <inkml:brushProperty name="height" value="0.05" units="cm"/>
      <inkml:brushProperty name="color" value="#3165BB"/>
      <inkml:brushProperty name="fitToCurve" value="1"/>
    </inkml:brush>
  </inkml:definitions>
  <inkml:trace contextRef="#ctx0" brushRef="#br0">794 368 217 0,'0'0'210'0,"0"0"-125"0,0 0 18 16,0 0-17-16,0 0 5 15,0 0 16-15,-14-154-24 16,9 134-23-16,2 3 4 16,-3-6 12-16,-7 0-24 15,-3-8-13-15,-6 2-15 16,-3 3 16-16,-11 6-13 0,3 3-12 15,-6 9-9 1,-2 8 5-16,-8 0-6 0,-4 5-5 16,-10 35-1-16,-8 17 1 15,-1 15 0-15,9 11 0 16,2 11-5-16,10 4 10 16,20-1-8-16,12 0 3 15,19-12-1-15,0-1-1 16,28-5 2-16,32-4 1 15,22-15-1-15,23-20 0 16,19-29 0-16,22-11 0 16,16-42 2-16,0-27 5 0,-9-14-5 15,-26-1 2-15,-39 8-1 16,-36 7 15-16,-36-2 18 16,-16-12 16-16,-26-3-18 15,-57-8-22-15,-33 10-2 16,-32 13-10-16,-12 17-3 15,9 25-6-15,31 18 7 16,44 11-4-16,35 0-17 16,25 31-79-16,13 30-128 15,3 12 2-15,0 11-123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1:23.971"/>
    </inkml:context>
    <inkml:brush xml:id="br0">
      <inkml:brushProperty name="width" value="0.05" units="cm"/>
      <inkml:brushProperty name="height" value="0.05" units="cm"/>
      <inkml:brushProperty name="color" value="#3165BB"/>
      <inkml:brushProperty name="fitToCurve" value="1"/>
    </inkml:brush>
  </inkml:definitions>
  <inkml:trace contextRef="#ctx0" brushRef="#br0">255 1084 204 0,'0'0'94'0,"0"0"-9"0,0 0-48 16,-35-189-23-16,22 149-14 15,4 0-5-15,3 3-86 16,3 0-11-16,3 8-23 16</inkml:trace>
  <inkml:trace contextRef="#ctx0" brushRef="#br0" timeOffset="1124">0 557 502 0,'0'0'320'16,"0"0"-180"-16,0 0-29 0,0 0 28 15,0 0 9 1,0 0-48-16,8-8-26 0,-5 8-30 16,0-2-8-16,-1 2-11 15,-2-4-10-15,3 4 4 16,-3 0-8-16,0 0-6 16,0 0-3-16,3 0-2 15,5 12-5-15,4 13 5 16,7 13 0-16,0-1 5 15,0 1-4-15,3-13 0 16,-6-5 2-16,1-8-1 16,-9-4-1-16,6-5-2 15,-1 2 2-15,-4-1-1 16,0-4 2-16,-2 0 2 0,5 0 3 16,4 0-3-16,13-15 13 15,13-16 4 1,2-16 3-16,13-12-6 0,18-12-1 15,12-13-10-15,8-1-2 16,-2 2-1-16,-8 5 1 16,-8 10-4-16,-17 11 1 15,-10 11-2-15,-20 18 0 16,-19 16 0-16,-5 6 2 16,-6 6-1-16,0 0-1 15,0 0-1-15,0 0-1 16,0 0 1-16,0 0-4 15,0 0 0-15,0 0-13 0,0 0-24 16,0 0-23 0,0 0-19-16,0 0-50 0,0 12-59 15,-3 5 21-15,-8 2 14 16,-6-4-96-16,-5 0-176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1:39.119"/>
    </inkml:context>
    <inkml:brush xml:id="br0">
      <inkml:brushProperty name="width" value="0.05" units="cm"/>
      <inkml:brushProperty name="height" value="0.05" units="cm"/>
      <inkml:brushProperty name="color" value="#3165BB"/>
      <inkml:brushProperty name="fitToCurve" value="1"/>
    </inkml:brush>
  </inkml:definitions>
  <inkml:trace contextRef="#ctx0" brushRef="#br0">3812 2499 660 0,'0'0'0'0</inkml:trace>
  <inkml:trace contextRef="#ctx0" brushRef="#br0" timeOffset="2239">3046 2807 589 0,'0'0'142'16,"0"0"-97"-16,0 0-2 16,0 0 46-16,0 0 18 15,0 0-23-15,-9-19-11 16,9 19-15-16,0-4-10 16,0 4-15-16,0 0 6 15,0 0-20-15,0 0 2 16,0 18-7-16,0 25-6 0,0 2 6 15,0 10 7-15,0-4-7 16,0-2-9-16,0-1 5 16,0-7-1-16,0-15-6 15,0-16-1-15,0-7-2 16,6-3 0-16,22-13 1 16,21-50 9-16,20-38 5 15,16-25-2-15,2 6-7 16,-1 12-1-16,-23 30-4 15,-19 35 0-15,-22 21 0 16,-19 19-1-16,-3 3-1 16,0 0-10-16,0 0-25 0,0 24-25 15,0 3-33-15,-3 0-26 16,3-5-42-16,0-10-45 16,0-7-54-16,20-5-225 15</inkml:trace>
  <inkml:trace contextRef="#ctx0" brushRef="#br0" timeOffset="7843">4396 732 340 0,'0'0'451'0,"0"0"-341"0,0 0-37 16,0 0 24-16,7-188 7 15,-7 131-39-15,0-3-8 16,0-1-8-16,-10 4-22 16,-18 2 12-16,-8 7-3 15,-8 8 4-15,-10 2-8 16,-10 10-3-16,-15 17-8 16,-23 11-9-16,-11 5 2 15,-8 41 4-15,-3 9-5 16,12-1-4-16,18 0-1 15,17 0-3-15,14 13 3 0,11 12-2 16,11 21-1 0,7 17-3-16,7 15 2 0,8-1 3 15,10-4 0-15,9-4-6 16,0-9 2-16,3-3 0 16,25-7 3-16,11-11-6 15,2-6 2-15,11-8 0 16,8-4-2-16,9-10 2 15,14-10-1-15,7-11 0 16,11-14 2-16,10-13-2 16,4-11 1-16,1-6 5 15,2 0-3-15,-6-14 2 16,-7-9-1-16,-11 0-1 0,-11-8 0 16,-10-4-1-1,-12-5-1-15,2-8 8 0,-6-9-6 16,10-15 6-16,-4-11-2 15,-2-8-3-15,-1-6 2 16,-8-12 0-16,-8-3-2 16,-9 6 3-16,-20-8 2 15,-15-3 6-15,0-6 1 16,-37-4-3-16,-31 5-1 16,-30 11 2-16,-26 5 0 15,-28 6-3-15,-20 11-9 16,-2 18 1-16,9 20-2 15,16 22-2-15,18 20-3 16,17 9 1-16,15 3 0 0,20 37-29 16,18 28-43-16,14 21-34 15,21 20-60-15,14 8-182 16,2-2-183-16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2:04.732"/>
    </inkml:context>
    <inkml:brush xml:id="br0">
      <inkml:brushProperty name="width" value="0.05" units="cm"/>
      <inkml:brushProperty name="height" value="0.05" units="cm"/>
      <inkml:brushProperty name="color" value="#ED1C24"/>
      <inkml:brushProperty name="fitToCurve" value="1"/>
    </inkml:brush>
  </inkml:definitions>
  <inkml:trace contextRef="#ctx0" brushRef="#br0">1327 263 205 0,'0'0'333'0,"0"0"-177"16,0 0-12-16,0 0 5 15,0 0-43-15,0 0-1 16,0 0-1-16,38-71-20 16,-35 71-20-16,-3 0-4 15,0 0-18-15,0 0-7 16,-15 0-18-16,-42 0-15 16,-45 20 14-16,-38 25-16 0,-25 16 0 15,-16 4 2-15,3-1-2 16,15-11 0-16,25-7-3 15,32-12 11-15,37-14-15 16,33-8 7-16,24-12 0 16,10 0 3-16,2 0-2 15,0 0 0-15,0 0-1 16,0 0 5-16,0 0-9 16,0 0 4-16,0 0 0 15,0 0 2-15,0 0-2 16,0 0 0-16,0 0-1 15,0 0-4-15,0 0 3 16,0 6 0-16,0 14-6 16,0 11 8-16,0 15 0 0,5 5 1 15,4 12 1-15,7 15 1 16,4 10-2-16,2 12-1 16,7 2 1-16,5-1 0 15,1-12 1-15,4-12 4 16,-8-11 4-16,1-12-6 15,-7-8 7-15,-3-15-6 16,-11-11-5-16,-6 0 6 16,-2-14-4-16,-3 0-2 15,0 0 1-15,0-4 3 16,0 4-1-16,0 5-1 0,0-5-2 16,0 0 5-1,0 2-5-15,0-8 0 0,0 0 0 16,0 0 5-16,0 0-9 15,0 0 4-15,23 0-11 16,21 0 10-16,32 0 2 16,39-11 4-16,31-29 3 15,19-10-8-15,6-3 9 16,-9 4-8-16,-25 4 0 16,-22 6 3-16,-29 9-1 15,-26 10-3-15,-22 6 0 16,-18 8 5-16,-14 6-7 15,-6-6 2-15,0 6 0 16,0 0 4-16,0 0-4 16,0 0 1-16,0 0 10 15,0 0-9-15,2-6 6 16,1 6-4-16,0-2 1 0,-3-4 4 16,11-3-9-16,-2-17 1 15,7-6 3-15,-3-7-1 16,-4-7-1-16,-2 3 2 15,-4-11-3-15,-3-12 7 16,0-5-7-16,0-6 8 16,-13-5-3-16,-12-10-4 15,0 0 2-15,-2 2-4 16,2 8 1-16,3 8 5 16,-3 8-5-16,6 6 0 15,-3 11-2-15,6 10 3 16,-1 5-3-16,6 11 1 0,-3-3 0 15,-2 8-1-15,-6 3-2 16,-9-7 3-16,-18-1 0 16,-14 6-12-16,-17 12 4 15,-8 5-29-15,8 0-19 16,14 25-19-16,25 25-88 16,22 9-185-16,19-5-131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1:44.77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0 2419 256 0,'0'0'176'15,"0"0"-42"-15,0 0-16 16,0 0 6-16,0 0-6 15,0 0-20-15,0 0-7 0,0-32 2 16,0 30 3 0,0 2-11-16,0-3-18 0,0 1-19 15,0 2-6-15,0 0-5 16,0 0-5-16,0-4-5 16,0 4-10-16,3 0-4 15,-3 0-2-15,3-3-3 16,3 3-2-16,4 0-1 15,-1 0 0-15,7 0 3 16,0 12 2-16,-1 8-5 16,1-1 4-16,-3 8-5 15,-1 1 2-15,-1-3-2 16,2 4-2-16,-4-9 0 0,-3-8 1 16,4 5-1-1,-4-8-1-15,0-4 1 0,1-2-1 16,-4 0 4-16,0-3-4 15,3 0 3-15,10-6 0 16,14-34 8-16,6-17 0 16,19-11-4-16,2-10 2 15,4-2-5-15,2-5 0 16,11-4-2-16,-2-3-2 16,-6 7 2-16,2 10-3 15,-18 15-2-15,-9 9 2 16,-5 14 1-16,-14 8 0 0,-9 12-1 15,-7 10 0 1,-6 5-1-16,0 2 1 0,0 0 0 16,0 0 0-16,0 0-1 15,0 0-3-15,0 0 3 16,0 0-2-16,0 0 1 16,0 0-9-16,-13 0-9 15,-15 14-28-15,-10 7-29 16,-4 1-63-16,4 4-93 15,3-3-73-15,7 3-170 16</inkml:trace>
  <inkml:trace contextRef="#ctx0" brushRef="#br1" timeOffset="20997">1331 597 822 0,'0'0'180'0,"-83"-167"-19"15,54 98-28-15,9 6-37 16,6 16 20-16,6 13-44 16,8 23-14-16,0 11-20 15,39 25-34-15,53 48-4 16,51 29 21-16,28 24-13 15,8 17 20-15,-14 9-16 16,-22-1-7-16,-26-8 10 16,-28-15-12-16,-18-16 5 15,-24-12-8-15,-12-20-5 16,-20-23 5-16,-8-17-44 16,-7-20-27-16,0-14-26 15,0-6-53-15,0-37 65 0,-10-47-52 16,-9-41-94-16,0-32-33 15,-1-23-146-15</inkml:trace>
  <inkml:trace contextRef="#ctx0" brushRef="#br1" timeOffset="21239">2325 381 491 0,'0'0'201'0,"-26"-158"-59"16,7 87 9-16,-4 10-15 16,-2 13 8-16,3 20-45 15,9 13 6-15,-6 15-30 16,-9 54-70-16,-22 55 7 15,-27 46 16-15,-13 33 7 16,-4 18 13-16,1 6-28 16,14 2 9-16,9-11-7 15,16-11-17-15,15-24 8 0,25-24-13 16,9-28 0-16,5-24-1 16,0-20-4-16,0-15-22 15,0-17-42-15,0-9-58 16,0-13-157-16,-3-18-156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2:08.062"/>
    </inkml:context>
    <inkml:brush xml:id="br0">
      <inkml:brushProperty name="width" value="0.05" units="cm"/>
      <inkml:brushProperty name="height" value="0.05" units="cm"/>
      <inkml:brushProperty name="color" value="#ED1C24"/>
      <inkml:brushProperty name="fitToCurve" value="1"/>
    </inkml:brush>
  </inkml:definitions>
  <inkml:trace contextRef="#ctx0" brushRef="#br0">5148 779 627 0,'-188'-117'11'16,"-31"11"14"-16,-32 12 9 15,-26 14 11-15,-12 17 14 16,-13 23-20-16,-3 25 5 15,0 15 4-15,-12 61-27 16,-20 42 8-16,-18 39-13 16,-21 36-9-16,2 36-2 15,5 32-3-15,32 11-2 0,64-10 6 16,86-22-5-16,108-30 19 16,79-18-3-16,148-8 13 15,107-9 23-15,103-9-31 16,98-22 3-16,77-29-1 15,55-42-17-15,15-41 7 16,1-17-8-16,-26-61 4 16,-45-30-4-16,-47-29-3 15,-66-34 1-15,-67-30 0 16,-54-36 13-16,-62-29 31 16,-59-30-12-16,-73-5-2 15,-89 7-4-15,-82 6-12 0,-157 24 6 16,-142 17-24-16,-160 37-18 15,-132 48 16-15,-90 70-22 16,-53 75 3-16,19 52-86 16,47 74-124-16,69 22-315 15</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3:23.447"/>
    </inkml:context>
    <inkml:brush xml:id="br0">
      <inkml:brushProperty name="width" value="0.05" units="cm"/>
      <inkml:brushProperty name="height" value="0.05" units="cm"/>
      <inkml:brushProperty name="color" value="#3165BB"/>
      <inkml:brushProperty name="fitToCurve" value="1"/>
    </inkml:brush>
  </inkml:definitions>
  <inkml:trace contextRef="#ctx0" brushRef="#br0">745 258 534 0,'0'0'326'16,"0"0"-174"-16,0 0-9 15,0 0-5-15,-41-175-44 16,18 147-33-16,-2 5-4 15,-7 6-17-15,-6 8-7 16,-4 9-12-16,-8 0-19 16,5 0 8-16,0 17-10 15,4 12 2-15,13 5-4 16,-4 6 2-16,13 8 0 16,13 15-1-16,6 9-1 0,3 6-2 15,41 4 2 1,13-2-5-16,14 0 4 0,1-3-8 15,-1-2 11-15,-11-9-2 16,-12 5-1-16,-13-3 0 16,-13-2-1-16,-10-3 4 15,-12-11-5-15,0-9 10 16,-12-9-4-16,-29-14 2 16,-17-11 0-16,-18-7 11 15,-13-2-14-15,-12 0 0 16,-9-2 7-16,6-30-6 15,21-2 1-15,23-1-2 16,29-1-7-16,24-7-17 16,7-6-68-16,48 0-104 15,38 7-92-15,15 16-43 0</inkml:trace>
  <inkml:trace contextRef="#ctx0" brushRef="#br0" timeOffset="1944">1228 929 730 0,'0'0'210'0,"0"0"-59"16,0 0 0-16,0 0-40 15,-79-148-31-15,43 119-26 0,4 9-22 16,-2 6 1-16,1 8-10 15,-5 6-22-15,0 0 2 16,1 14-3-16,-1 29-4 16,5 17 3-16,11 7-2 15,13 5 3-15,9-4 0 16,0-5 0-16,31-15-7 16,16-14-5-16,8-23-20 15,-1-11 9-15,-3 0 7 16,-3-22 16-16,-17-18-1 15,-1-9 2-15,-19-11 10 16,-5-8 1-16,-6 7 15 16,0 4 6-16,-12 11-12 15,-7 12 4-15,6 14-1 16,4 11-9-16,2 9 9 0,7 0-24 16,0 26-7-16,0 40-2 15,13 26 9-15,17 19 4 16,1 6-3-16,4-11 2 15,3-18-2-15,1-20-1 16,-6-27 0-16,-3-20-3 16,-5-19 7-16,-3-2-4 15,3-26 0-15,8-39 2 16,0-30 8-16,3-19-9 16,-7-4 1-16,-10 10 11 15,-4 28-13-15,-5 29 12 16,-7 28 4-16,-3 14-13 0,0 9-3 15,6 6-4 1,8 40-10-16,2 19 11 0,3 18 6 16,-4-1-1-16,1-1-1 15,3-15-1-15,0-17 3 16,3-17-3-16,-3-14-2 16,-5-14-3-16,0-4 3 15,3-4 1-15,2-41 2 16,0-9 2-16,0-12 6 15,-3-2-9-15,-7 5 0 16,-1 9 6-16,-5 19-1 16,2 18 0-16,-5 14-5 15,6 3 0-15,5 0-6 16,8 35-13-16,3 16 19 0,6 9 0 16,1-3-2-16,-1-2 2 15,0-15-6-15,2-12-14 16,-11-11 13-16,0-17-4 15,-3 0 11-15,-1-40 5 16,4-17-3-16,-3-6 7 16,-2 0-1-16,-5 3 4 15,-7 12 5-15,9 14-16 16,-11 13 7-16,0 13-7 16,6 8-1-16,0 0-7 15,10 14-5-15,16 29 12 0,7-3-5 16,5 2-3-1,6-16-13-15,-2-6 7 0,-3-11-16 16,-1-9 22-16,-13 0 5 16,-8-9 3-16,-8-25 4 15,-2-3-4-15,-10-3 21 16,-3 3 11-16,0 2-14 16,0 9 13-16,-8 6-15 15,-6 10 0-15,1 10-1 16,7 0-15-16,3 0 0 15,0 45-6-15,3 27-3 16,0 34 9-16,0 22 0 16,-3 6 4-16,3-2-6 15,0-12 5-15,0-20-3 16,0-14 0-16,6-15 5 0,7-23-7 16,-7-19 4-16,-3-14-2 15,0-15 6-15,-3-9-4 16,3-45 25-16,5-32-8 15,-3-28-14-15,-5-24 8 16,0-13-7-16,0-6-6 16,-3 8 3-16,-19 26 1 15,3 34-4-15,3 30 1 16,10 30 3-16,-1 14-7 16,7 10 3-16,0 5-10 15,22 0-5-15,29 0-5 16,7 29 9-16,2 13 4 0,-7 13-18 15,-1 16 13 1,-21 9-10-16,-18 3-1 0,-13-11 11 16,0-7-15-16,-32-19 12 15,-2-12-11-15,-5-14 11 16,4-8 14-16,4-10 1 16,-1 2 0-16,10-2-1 15,8-2 2-15,11 0-1 16,3 0 0-16,0 0-6 15,17 0-15-15,30-25 11 16,16-15 10-16,11-17 3 16,8-18-1-16,-2-10-2 15,-11-4 8-15,-5 0-8 0,-16-4 27 16,-17 0 1-16,-9-4-7 16,-22-6 8-16,0 6-8 15,-12 9-1-15,-26 18 5 16,-3 19-16-16,3 17 12 15,7 22-13-15,4 12-2 16,5 0-6-16,-3 49-7 16,3 37 4-16,6 31 0 15,13 19 4-15,3-1-3 16,22 0 2-16,25-12 0 16,10-14-4-16,-5-20-2 15,1-24-5-15,-9-25-12 0,-1-23-10 16,-6-17 28-1,9 0-2-15,-2-40 7 0,3-26 4 16,-3-10-1-16,-14-16 0 16,-11 3 7-16,-16 0-6 15,-3 18 14-15,0 20-11 16,-14 19 5-16,-5 21 8 16,0 11-19-16,0 0-2 15,-3 39-5-15,0 27 1 16,6 20 1-16,13 9 3 15,3-4 1-15,7-15-2 16,27-12 4-16,14-15-2 16,0-15 0-16,2-14-3 15,4-17 2-15,-7-3-5 16,-5 0-4-16,-10-20 9 0,-13-3-18 16,-6-3-4-16,-10 1-20 15,-3-4-47-15,0 8-76 16,0-1-138-16,0-3-249 15</inkml:trace>
  <inkml:trace contextRef="#ctx0" brushRef="#br0" timeOffset="3142">4249 300 930 0,'0'0'141'0,"0"0"-101"16,0 0 76-16,0 0-22 15,0 0-58-15,0 0-25 16,174-117-11-16,-70 86 11 16,11-2 10-16,-13 0-2 15,-25 4 8-15,-30 13-9 16,-25 7 3-16,-16 6-2 15,-6 3-9-15,0-3 20 16,-3 3-9-16,-28-3-15 16,-7 3-4-16,-1 0-2 15,7 0 0-15,7 0 11 0,9 0-7 16,1 18-1-16,-4 10-3 16,6 22 2-16,-1 17 11 15,11 16-13-15,3 15 3 16,0 4 13-16,0-2-12 15,0-1 11-15,0-9-12 16,8-5 0-16,-2-13 4 16,2-9-5-16,0-5 0 15,-5-19 4-15,-3-4-5 16,3-15-1-16,-3-14 0 16,6-4-25-16,-3-2-32 15,20 0-49-15,11-11-24 0,7-17-20 16,3-4-65-1,-14 1 32-15,-14 2 92 0,-10-3 91 16,-6-8 13-16,0-5 94 16,0-4 58-16,-3 1-7 15,-10 5-31-15,-3 5-15 16,4 7-22-16,-1 11-20 16,13 6-7-16,0 10-27 15,0 4-11-15,0 0-19 16,3 0-6-16,32 25-1 15,9 19-1-15,14 5 4 16,-4 11-1-16,-4 3-1 16,-6 0 0-16,-8-6 2 15,-8-6 1-15,-9-7-2 16,-9-16-1-16,-10-8 0 0,0-9-3 16,0-2-3-16,-29-6-11 15,-5-1 0-15,1-2-16 16,11 0 21-16,16-2 6 15,6-24-1-15,3-14 4 16,45-14-5-16,15-12 8 16,14-8 3-16,-1-7 3 15,-10 7 1-15,-14 8 14 16,-18 6-2-16,-21 10 8 16,-10 3-6-16,-3 10-1 15,0 11 5-15,-22 7-20 16,-10 9 11-16,4 10-16 0,0 0 1 15,1 14-6-15,12 35-6 16,8 17 11-16,7 18-4 16,0-5 8-16,13-2-4 15,26-5 0-15,8-15 3 16,4-11-8-16,2-18 4 16,2-16 1-16,2-12-2 15,-4-3 0-15,-4-37 2 16,-5-8 3-16,-13-1-2 15,-15-6 10-15,-5 4-10 16,-11-3 11-16,0-2 5 16,-27 6-11-16,-10 4 12 15,2 17-2-15,3 9-2 16,9 18 0-16,7 2-14 16,4 5-2-16,2 44-2 15,10 23-4-15,0 13 8 0,0 1 1 16,36-3 0-16,15-9-1 15,15-10 3-15,14-16-3 16,3-17 0-16,2-16-6 16,-11-10 2-16,-24-5-33 15,-22 0-34-15,-21 0-39 16,-7-17-85-16,0-17-202 16</inkml:trace>
  <inkml:trace contextRef="#ctx0" brushRef="#br0" timeOffset="3631">6418 738 629 0,'0'0'324'16,"0"0"-239"-16,0 0 41 15,0 0 5-15,0 0-44 16,0 0-22-16,0 0-31 15,201-46 8-15,-129 37-2 16,4-2-15-16,-2-6 0 16,-5 3-8-16,-8-1-3 0,-14 1 0 15,-9 2-6 1,-11-2 3-16,-13-3 8 0,-9-1-16 16,-5-1 21-16,0-4-14 15,-33 3-8-15,-14 0-2 16,-7 5-1-16,2 5 1 15,8 1 0-15,10 9-1 16,21-3-2-16,10 3 3 16,3 0 0-16,0 0-5 15,9 6-3-15,23 20 8 16,6 8 6-16,7 0-6 16,-1-2 9-16,3 1-9 15,-1-4 1-15,-5 3 6 16,-4-1-5-16,-11-2 3 0,-14 0-3 15,-12-4 3-15,0 4-7 16,-15 5 2-16,-36-3-12 16,-16 4-23-1,-3 8-69-15,3-1-94 0,10 13-246 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33:27.971"/>
    </inkml:context>
    <inkml:brush xml:id="br0">
      <inkml:brushProperty name="width" value="0.05" units="cm"/>
      <inkml:brushProperty name="height" value="0.05" units="cm"/>
      <inkml:brushProperty name="color" value="#3165BB"/>
      <inkml:brushProperty name="fitToCurve" value="1"/>
    </inkml:brush>
  </inkml:definitions>
  <inkml:trace contextRef="#ctx0" brushRef="#br0">2776 699 714 0,'0'0'263'0,"0"0"-118"0,0 0 21 16,0 0-49-16,0 0-28 16,0 0-41-16,-36-91-26 15,58 83-9-15,3 4-11 16,10 1 0-16,-4 3-2 16,-2 0 2-16,-6 0-4 15,-9 17 2-15,-6 12-6 16,-8 11 4-16,0 6-1 0,0-1 3 15,-25-2 0-15,-5-8 4 16,2-12-4-16,9-9 0 16,6-5 3-16,7-7 2 15,6-2-4-15,0 0-1 16,0 0 4-16,0 0 0 16,0 0 0-16,0 0-4 15,3 0 2-15,6 0-2 16,14 0 4-16,11 0-1 15,15 0 7-15,7-5-9 16,9-4 9-16,-2-2-8 16,-3 2-1-16,-13 4-2 15,-8-7-3-15,-11 4-59 0,-6-4-88 16,-6 0-91-16,-10 1-121 16</inkml:trace>
  <inkml:trace contextRef="#ctx0" brushRef="#br0" timeOffset="502">3146 290 716 0,'0'0'223'16,"0"0"-58"-16,-106-160-17 15,65 121-11-15,-6 5-52 0,5 10-30 16,-2 7-7-1,3 9-26-15,0 8-1 0,-8 0-17 16,-1 34-3-16,-7 20 2 16,-1 12 2-16,11 11-4 15,12 8-1-15,4 9 5 16,14 7-8-16,14 8 3 16,3 3 0-16,6-4 2 15,39-5 0-15,15-12-2 16,20-10 0-16,15-16-3 15,13-16 2-15,10-23 1 16,0-18 0-16,2-8 9 16,-6-12-5-16,-6-30 30 0,-10-18 5 15,-15-9-13 1,-15-10 15-16,-24-16-9 0,-19-14-3 16,-25-11 2-16,0-12-14 15,-55-3-7-15,-33 16 3 16,-30 13-12-16,-9 24 0 15,1 24-1-15,18 21 0 16,21 29-6-16,21 8-2 16,16 25 3-16,8 49-19 15,7 27-48-15,13 19-9 16,6 8-47-16,5-8-135 16,3-9-306-16</inkml:trace>
  <inkml:trace contextRef="#ctx0" brushRef="#br0" timeOffset="1221">2685 1124 777 0,'0'0'170'16,"0"0"-10"-16,0 0 7 15,0 0-18-15,0 0-63 16,0 0-16-16,0 0-30 16,-22-73-19-16,-22 87-4 15,-27 32-2-15,-20 20-1 16,-27 16 14-16,-12 21-6 16,-29 21 12-16,-19 16-9 15,-7 11-12-15,14-2 11 0,37-17-21 16,43-27 5-1,31-28-5-15,18-14 4 0,16-17-4 16,14-15-3-16,2-11 3 16,7-5-4-16,3-8 1 15,0-6 0-15,-3 2 4 16,3-3 3-16,0 0-5 16,-3 3 0-16,3-3 0 15,-3 2 6-15,-2-2-8 16,5 4 0-16,-2-4 6 15,2 0-4-15,0 0-2 16,0 0 0-16,-3 0 4 16,3 0-7-16,0 0 3 15,0 0-6-15,0 0 4 16,0 0-15-16,0 0 12 0,0 0-6 16,0 0-3-1,0 0 7-15,0 0-8 0,0 0-10 16,0 0 2-16,0 2-20 15,0 1-4-15,0 0-17 16,0 3-24-16,0 2-33 16,5 10-72-16,6 1-115 15,-8 7-379-15</inkml:trace>
  <inkml:trace contextRef="#ctx0" brushRef="#br0" timeOffset="1942">293 2615 163 0,'0'0'648'0,"0"0"-547"15,0 0-6-15,0 0 2 16,0 0-21-16,0 0-41 16,83-58-23-16,-11 47-10 15,-1 2 13-15,-11 7 15 16,-13 2-5-16,-19 0-6 16,-11 0-11-16,-10 2 1 15,-7 13 0-15,0 2-5 0,0 4 11 16,0 4-4-16,-19 6-4 15,-3 1-4-15,-2 5-2 16,-4-3 1-16,6-3 4 16,9-7-4-16,4-10-2 15,6-6 0-15,3-2 3 16,0 0-9-16,0-1 5 16,12 1 1-16,20 6 0 15,4-4 3-15,0 5 3 16,3 3-6-16,-7-2 1 15,-4 6-2-15,-9 6 2 16,-5-3-2-16,-9 3 1 16,-5-4 0-16,0 1 5 15,-8-3 0-15,-34-2 0 16,-12-4 10-16,-1-3-12 0,2-8 0 16,5-3-3-16,11 0-1 15,4 0-18-15,14-6-42 16,13-11-32-16,6-14-30 15,6-12-55-15,38-14-60 16,11-18-324-16</inkml:trace>
  <inkml:trace contextRef="#ctx0" brushRef="#br0" timeOffset="2347">728 2358 500 0,'0'0'153'0,"0"0"-53"15,-50-178 98-15,15 135-47 16,-4 6-42-16,1 11 1 0,3 15-38 15,1 11-19-15,-8 0-24 16,-9 52-15-16,-12 27-9 16,-14 30-2-16,2 23 4 15,1 15 10-15,14 23-17 16,24 2 11-16,27-4-8 16,9-17 0-16,42-16 0 15,34-26-3-15,19-26 0 16,14-32 0-16,-2-31 0 15,7-20 0-15,1-11 2 16,0-44 2-16,1-16 13 16,-7-18 15-16,-15-12 14 15,-14-9 0-15,-23-22-21 0,-21-15 7 16,-27-14-6-16,-9 3-17 16,-28 15 13-16,-55 24-18 15,-32 30-2-15,-31 23-4 16,-6 25 0-16,10 24-3 15,27 17 3-15,32 0-15 16,36 38-27-16,28 30-41 16,19 24-52-16,9 10-82 15,45 4-160-15</inkml:trace>
  <inkml:trace contextRef="#ctx0" brushRef="#br0" timeOffset="2960">3460 1117 568 0,'0'0'386'15,"0"0"-250"-15,0 0-14 16,0 0 21-16,0 0-36 16,0 0-42-16,-88-108-43 15,141 135-18-15,32 40 4 16,33 26 29-16,13 16-5 0,8 11 8 15,17 12-21-15,6 14-3 16,3 2 6-16,-3 6-13 16,-16-13 9-16,-9-22-12 15,-10-18-4-15,-12-18 20 16,-16-18-18-16,-24-15 3 16,-21-17 6-16,-18-15-13 15,-22-9 12-15,-6-7-7 16,-8-2-5-16,0 0 12 15,0 0-12-15,0 0-24 16,-33 0-43-16,-8 20-77 16,-6 12-145-16,0 13-247 15</inkml:trace>
  <inkml:trace contextRef="#ctx0" brushRef="#br0" timeOffset="3509">5332 2969 966 0,'0'0'216'0,"0"0"-109"15,0 0 14-15,0 0-17 16,0 0-20-16,0 0-17 16,28-74-33-16,-28 71-8 15,0 3-16-15,0 0-4 0,0 0-5 16,0 0-1-1,0 6 0-15,0 20-3 0,3 5 8 16,13 1-3-16,3 2-2 16,3 3 2-16,10-3 0 15,-1 6 1-15,2 0-3 16,1 0 0-16,-2 3 6 16,-7-5-5-16,-3-4-1 15,-6-6 0-15,-10-5 1 16,-1-3-1-16,-5-5 0 15,0-4-2-15,0-8 5 16,-33-3-3-16,-14 0 0 16,-13 0-32-16,-4-6-13 15,4-23-49-15,3-11-40 16,15-11-32-16,20-9-87 0,22-3 87 16,0-3 12-16,0 9-208 15,9-1 198-15,-6 11 164 16,-3 6 291-16,0 7-43 15,0 2-95-15,0 10-19 16,7 7-33-16,5 4-8 16,7 8-43-16,20 3-42 15,15 0 0-15,7 0-8 16,5 18-3-16,-9 4-70 16,-10 0-116-16,-11-1-195 15</inkml:trace>
  <inkml:trace contextRef="#ctx0" brushRef="#br0" timeOffset="5931">665 3604 442 0,'0'0'214'0,"0"0"-62"15,0 0 3-15,0 0-14 16,0 0-25-16,0 0-6 16,0 0-43-16,-36-72-9 0,36 72-27 15,0 0-11-15,0 0 0 16,0 26-17-16,17 31 9 15,21 24 23-15,19 16-7 16,16 15-2-16,9 13-10 16,11 10-2-16,-5 7 3 15,-2-2-15-15,-7-11 8 16,-11-11 1-16,-4-14-4 16,-14-5 9-16,-9-11-12 0,-12-8 2 15,-11-15 7 1,-2-10-10-16,-13-15 9 0,2-17-4 15,-5-6-7-15,0-12 7 16,0-1-7-16,0-2 3 16,0-2 4-16,0 6 0 15,0-6 5-15,0 3-10 16,0-3 2-16,0 0-2 16,-17 0-3-16,-8 0-20 15,2 0-32-15,8 0-28 16,8 5-35-16,4 10-90 15,3 3-131-15,0 2-173 16</inkml:trace>
  <inkml:trace contextRef="#ctx0" brushRef="#br0" timeOffset="6501">1767 5445 441 0,'0'0'420'0,"0"0"-306"15,0 0 5-15,0 0 25 0,0 0-45 16,0 0-7-16,-108-146-52 16,67 141-7-16,0 5-12 15,0 0-19-15,-11 20 5 16,2 25-7-16,4 10 0 16,15 2 0-16,9-3 6 15,22-11-8-15,0-8 2 16,9-15-7-16,26-14 2 15,20-6-3-15,-8 0 8 16,3-26 1-16,5-11 0 16,-11-4 4-16,-3 4 3 15,-19 9-7-15,-11 13 13 16,-6 10 12-16,-5 5 8 0,0 0-3 16,0 0-28-16,0 0-3 15,0 37-6-15,0 14 6 16,0 15 12-16,0 2-11 15,0-5 0-15,0-10 7 16,0-9-4-16,11-12-8 16,4-6 0-16,1-9-63 15,-6-9-29-15,9-8-66 16,9 0-23-16,13-25-59 16,7-24-310-16</inkml:trace>
  <inkml:trace contextRef="#ctx0" brushRef="#br0" timeOffset="6930">1984 5102 688 0,'0'0'98'0,"0"0"46"15,-176-186-12-15,100 149 4 16,-7 17-23-16,-5 12-56 16,-2 8-3-16,-2 11-15 15,4 46-17-15,-8 29 9 16,0 24-16-16,11 26-1 15,2 15 3-15,23 9-16 16,25 9 15-16,23-7-3 16,12-10-8-16,19-14 0 0,44-21-3 15,29-20 1 1,23-28-3-16,22-38 1 0,25-31 3 16,15-11 3-16,7-55-5 15,-12-17 4-15,-26-14-6 16,-35-9 8-16,-29-2 33 15,-24-7-8-15,-33-11 5 16,-25-6-13-16,-9-4-12 16,-62-2 9-16,-33 19-11 15,-39 18-7-15,-22 27 0 16,-20 28 0-16,20 23-8 16,36 15 4-16,36 8-19 15,49 0-5-15,24 31-61 16,20 20-20-16,3 13-57 15,61-1-93-15,26-6-181 0</inkml:trace>
  <inkml:trace contextRef="#ctx0" brushRef="#br0" timeOffset="8302">5970 2649 589 0,'0'0'159'16,"0"0"-16"-16,0 0-5 16,-111-149-25-16,62 118-28 15,-8 11-26-15,-6 2-13 16,-10 10-8-16,-6 8 5 16,-7 0-18-16,-3 29-2 0,-3 19-9 15,-4 16 1 1,1 10 0-16,6 15-14 0,10 8 6 15,15 9-4 1,17 2 0-16,18-3-2 0,17 4-1 16,12-9 0-16,15-5 1 15,52-12-1-15,28-9 0 16,36-19 0-16,31-16 4 16,19-24-1-16,22-15-2 15,4-26 1-15,-8-34 9 16,-24-17-5-16,-32 0 25 15,-35-10 16-15,-38-3-7 16,-36-11 1-16,-26-10-16 16,-8-7-6-16,-64-10-4 0,-32 7-13 15,-30 16 0-15,-17 22-2 16,-10 26-11-16,10 22 9 16,19 24-3-16,19 11-15 15,17 14-16-15,8 52-59 16,4 31-37-16,9 27-96 15,10 10-186-15</inkml:trace>
  <inkml:trace contextRef="#ctx0" brushRef="#br0" timeOffset="8871">5535 3778 694 0,'0'0'172'16,"0"0"-40"-16,0 0 2 0,0 0-4 15,3-151-33-15,-3 139 4 16,0 10-31-16,0 2-14 16,0 0-21-16,0 0-20 15,-25 25-12-15,-33 35 0 16,-32 29 5-16,-26 19 11 15,-15 12-1-15,-2 18-1 16,2 3 6-16,10-8-13 16,20-7 6-16,25-20-4 15,16-20-10-15,22-12 7 16,19-20-8-16,5-14 2 16,11-8-2-16,3-18 3 15,0-5-2-15,0-7-2 16,0-2 0-16,0 0 6 0,0 0-6 15,0 0 1 1,0 0 1-16,0 3-2 0,0 0-7 16,-3 0-29-16,-2 6-25 15,-3 5-15-15,2 12-91 16,0 8-83-16,3 9-94 16</inkml:trace>
  <inkml:trace contextRef="#ctx0" brushRef="#br0" timeOffset="9327">4016 5414 228 0</inkml:trace>
  <inkml:trace contextRef="#ctx0" brushRef="#br0" timeOffset="9913">4207 4690 846 0,'0'0'159'16,"0"0"-38"-16,-194 0 11 15,124 37-34-15,3 16-21 16,-3 29-25-16,-3 26-20 16,6 19 16-16,4 4-15 15,16 0-3-15,17-2-17 16,25 0-9-16,5-9 9 15,16-8-12-15,37-15-1 16,15-17 4-16,7-23 1 16,12-17-5-16,7-24 0 0,18-16 2 15,21-2 5 1,12-46-3-16,12-24-2 0,-6-14 3 16,-14-8-3-16,-25-6 19 15,-26-8 15-15,-39-10-9 16,-31-4 4-16,-16-5-10 15,-41 4-3-15,-44 17 0 16,-33 20-13-16,-31 26 2 16,-26 21-7-16,-4 19 3 15,22 14-8-15,36 6 3 16,41 0-5-16,36 29-32 16,20 7-42-16,16 16-5 15,8 9-21-15,0 10-86 16,0 1-82-16,28-1-178 15</inkml:trace>
  <inkml:trace contextRef="#ctx0" brushRef="#br0" timeOffset="11408">3930 5331 235 0,'0'0'332'0,"0"0"-209"16,0 0-36-16,0 0 8 15,0 0-19-15,0 0-29 16,-121 5-7-16,115 4 1 15,6-9-11-15,0 3 2 16,0-3-5-16,12 3-14 16,24-3 22-16,5 0 2 0,6 0-13 15,8 0 13-15,-8-3-17 16,-6-9-4-16,-12 4 6 16,-17 5-11-16,-7 1 4 15,-5 2-8-15,0 0 5 16,0 0 5-16,0 2-17 15,0 30 1-15,-5 13 12 16,-10 10-12-16,-7 8 15 16,3-1-11-16,3 4 2 15,-6 2 7-15,3-1-11 16,-3-10 8-16,8-6-9 16,11-13-1-16,3-16-1 15,0-13-121-15,39-9-116 16,27-31-143-16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35.228"/>
    </inkml:context>
    <inkml:brush xml:id="br0">
      <inkml:brushProperty name="width" value="0.05" units="cm"/>
      <inkml:brushProperty name="height" value="0.05" units="cm"/>
      <inkml:brushProperty name="color" value="#3165BB"/>
      <inkml:brushProperty name="fitToCurve" value="1"/>
    </inkml:brush>
  </inkml:definitions>
  <inkml:trace contextRef="#ctx0" brushRef="#br0">144 92 910 0,'0'0'143'16,"0"0"-63"-16,0 0 2 15,0 0 7-15,0 0-21 16,0 0-33-16,80-91-7 0,-61 91-11 15,0 0-11-15,0 0-3 16,1 0 0-16,-4 6-2 16,-7 17 0-16,-6 8 0 15,-3 9 0-15,0 9 3 16,-20-1-1-16,-18 7 0 16,0-12 0-16,7-9-1 15,15-9 0 1,13-5-2-16,3-8-1 0,0-6 1 15,9-4 1-15,17-2 0 16,5 0 4-16,4 0-2 16,1 0 2-16,-8-11-2 15,-6-3-2-15,-9 5 5 16,-7 3-1-16,-3 4 4 16,-3 2 5-16,0 0-7 0,0 0-1 15,0 0-6-15,0 0 1 16,0 8-1-16,0 18 0 15,-3 5 9-15,-6 6-4 16,2 4 0-16,1 2-1 16,3 8 4-16,3 0 5 15,0 7 3-15,0-1 3 16,0 0 2-16,3 3 2 16,16 3-2-16,-6-3-1 15,2-3-5-15,-8-5-2 0,-4-1 2 16,-3-5-2-1,0-3 2-15,-6 2 0 0,-29-11 0 16,-9-5-6-16,-8-3-4 16,-5-12-4-16,-4-2-2 15,5-12-5-15,5 0-62 16,10-6-34-16,24-59-102 16,17-37-226-16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40.29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6597 10469 119 0,'0'0'670'0,"0"0"-568"16,0 0-14-16,0 0 16 0,0 0-14 15,0 0-17-15,0 0-26 16,-113-57-15-16,113 57-22 16,0 0-6-16,22 0-4 15,22 9 0-15,17 14 8 16,2 6 2-16,-2 2-2 16,-14 3-3-16,-12 9-4 15,-10-6 2-15,-15 3 0 16,-10-3-3-16,0-8 3 15,-7-6 2-15,-12-12-5 16,4-7-11-16,-1-4 2 16,3 0 9-16,4-13 0 15,6-12-2-15,3-7-1 16,0-4 2-16,15-5-6 0,26-5 1 16,13-1 3-16,10 0 3 15,6 1 0-15,-6 7 0 16,-14 4 0-16,-12 9 0 15,-19 12 3-15,-8 6 0 16,-11 8-1-16,0 0 6 16,0 0 3-16,-8 0-8 15,-20 0-2-15,-7 20-1 16,0 8 0-16,10 3 0 16,8 4-1-16,14 2 1 15,3 6 0-15,0-4-1 16,23 2 1-16,15-10 0 0,16-8-1 15,10-11 1 1,5-12 1-16,5 0 2 0,-11-23 3 16,-5-7-5-16,-11-12 6 15,-9 0-1-15,-3-10 10 16,-10-5 12-16,-8-6 3 16,-11-6 3-16,-6 5 5 15,0 2-26-15,0 9 7 16,-9 19-12-16,-2 13 10 15,5 13 0-15,4 8-7 16,-1 0-11-16,-5 8 0 16,-1 41-14-16,-4 25 14 15,4 17 2-15,6 10-2 16,3-7 2-16,0-3-2 16,0-5 0-16,15-12-2 0,12-16 2 15,4-21-9-15,7-23-58 16,6-14-50-16,0 0-46 15,-3-31-82-15,-14-13 6 16,-21 2-31-16</inkml:trace>
  <inkml:trace contextRef="#ctx0" brushRef="#br0" timeOffset="969">7598 10473 279 0,'0'0'210'0,"0"0"-51"15,0 0-39-15,0 0 13 0,0 0-53 16,0 0-55-16,-53-40-21 15,103 40 18-15,16 0 39 16,14-6-7-16,-3-2 1 16,-11-1-14-16,-6 0-4 15,-15 6 0-15,-16 0-17 16,-13-1-2-16,-10 4-4 16,-6-1 7-16,0 1 8 15,0 0 9-15,0 0-11 16,0 0-20-16,0 0-7 15,0 20 0-15,-3 17 9 16,-4 8-5-16,7 7-3 16,0-1 1-16,0-2 3 15,19-10-5-15,7-3 2 16,-3-16-2-16,2-12 5 0,0-8-3 16,4 0 12-16,-4 0-12 15,-3-26 10-15,-3-3-5 16,-2-7-6-16,-8-5 8 15,-4 1-5-15,0 5-3 16,-5 7 9-16,0 6-5 16,3 7-3-16,-3 9 1 15,0 4 2-15,3 2-10 16,-3 0 5-16,6 0-8 16,4 17-5-16,2 17 7 15,4 9 5-15,0 0 2 16,0-6 0-16,-4 0-1 0,4-11-1 15,-2-6 1 1,-3-8 1-16,6-12 0 0,-1 0 2 16,3 0-2-16,3-23 5 15,-3-9 1-15,0-2-5 16,-2-1 0-16,-3 7 0 16,0 5 1-16,-6 6-3 15,0 11 0-15,1 3-4 16,4 3 1-16,3 0-4 15,3 17 1-15,-4 15-1 16,1 5 1-16,-10 3 3 16,1-3 2-16,-1-6-4 15,-3-7 5-15,3-7-1 0,-1-11 4 16,-2-4-4 0,0-2 1-16,5 0-1 0,6 0-3 15,8-14 4-15,0-14 4 16,7-7 6-16,2 4-8 15,-6 2-1-15,-1 6 2 16,-9 9 0-16,-8 5-3 16,-4 8 0-16,0 1 0 15,6 0-5-15,-2 0-13 16,5 15 14-16,-5 11-3 16,-1 5 7-16,0-6-1 15,4-9 2-15,-1-4-1 16,2-10 0-16,-6-2 0 0,4 0-1 15,5 0 1-15,2 0 2 16,3-12 5-16,0-5-5 16,0 1 2-16,0-2-2 15,-4 7-1-15,-2 5 0 16,-7 2 0-16,5 4-2 16,8 0-7-16,0 0 6 15,6 0-44-15,0 21-174 16,-3 4-217-16</inkml:trace>
  <inkml:trace contextRef="#ctx0" brushRef="#br0" timeOffset="-6173">5847 7999 789 0,'0'0'128'0,"0"0"-33"15,0 0 25-15,0 0 9 16,0 0-28-16,0 0-22 16,43-111-32-16,-43 103-18 15,0 4 5-15,0-1-17 0,-16 5-12 16,-11 0-5-1,2 0-1-15,-6 0-1 0,2 11 3 16,1 15-1-16,-4 5 0 16,1 3-4-16,6 1 3 15,8-3 2-15,10-4-4 16,7-2 2-16,0-3 0 16,10-3 1-1,15 0-1-15,11-6 0 0,5 1-3 16,6-10 4-16,-3 0 0 15,-2-1 2-15,-13-4-1 16,-10 0 0-16,-13 1-2 16,-3 3 0-16,-3-1-5 15,0 9-1-15,0 5-2 16,-19 11-7-16,-15 7 16 0,-7-1 3 16,-1-6-3-16,7-7-4 15,13-10-4-15,12-6-7 16,7-5 1-16,3 0 10 15,0 0 1-15,0 0 2 16,0 0-2-16,0 0-3 16,16 0-14-16,0 0 16 15,3 12 3-15,-7 2-1 16,1 12-3-16,-4 5 1 16,-6 15 0-16,2 6 1 15,-5 11 3-15,0-1 2 16,0 7 5-16,-5 0 0 0,-4-6 17 15,6-8-7 1,3-16-8-16,0-7-7 0,12-12 6 16,24-9-1-16,5-8 15 15,7-3-2-15,0 0-5 16,2-12-2-16,-9-5-13 16,-9 6-5-16,-15 5-128 15,-17 0-243-15</inkml:trace>
  <inkml:trace contextRef="#ctx0" brushRef="#br0" timeOffset="-208027">21445 546 637 0,'0'0'150'0,"0"0"-51"0,0 0 46 16,0 0 12-16,0 0-79 15,0 0-41-15,-6 0-6 16,32 0-11-16,2-11-12 0,13-1 2 15,7 0-8 1,-3 7 7-16,-1-1-5 0,-6 0 0 16,-13 0 6-16,-6-2-4 15,-2 2-1-15,-9-3-2 16,3 4 1-16,-5-1-1 16,-6 1-1-16,0 2 3 15,0-3 1-15,0 1 3 16,0-7-5-16,-12 6 3 15,-15-5-3-15,-11 2-2 16,4 1 0-16,2-1-1 16,13 3 2-16,10 6 1 15,1-2 0-15,8 2-2 16,0 0 1-16,0 0-3 16,33 0 0-16,11 0 0 15,16 2 4-15,7 7 4 0,0 2-2 16,-3 1-6-16,-7 5 2 15,-10 0 2 1,-11 0-7-16,-11 0 3 16,-12 3 0-16,-10 0 1 15,-3 3 1 1,0 1-4-16,-10 1 2 16,-24-3-13-16,-4 2-68 0,-8-3-66 15,9 1-107-15,27-14-168 16</inkml:trace>
  <inkml:trace contextRef="#ctx0" brushRef="#br0" timeOffset="-206528">22599 1155 285 0,'0'0'476'0,"0"0"-406"0,0 0 31 16,0 0 74-16,0 0-27 15,0 0-49-15,-90-6-22 16,90 3-26-16,49-6-22 15,39 0-11-15,55-4-8 16,33 2 6-16,3 2-10 16,-6 3 2-16,-38 3-8 15,-28 3 1-15,-38 0-1 16,-37 0-71 0,-32 0-117-16,-4 0-121 0,-66 0-119 15</inkml:trace>
  <inkml:trace contextRef="#ctx0" brushRef="#br0" timeOffset="-206325">22618 1321 579 0,'0'0'309'0,"0"0"-224"16,0 0 88-16,199 0-9 16,-94-7-51-16,23 5-36 15,5-3-26-15,-7-1-23 16,-14 3-11-16,-26 3-11 15,-23 0-6-15,-24 0-2 16,-26 0-94-16,-13 0-165 16,-8 0-240-16</inkml:trace>
  <inkml:trace contextRef="#ctx0" brushRef="#br0" timeOffset="-207552">22649 206 716 0,'0'0'174'0,"0"0"-70"15,0 0 8-15,0 0-24 16,0 0-37-16,0 0-38 16,140-84-8-16,-107 108-5 15,4 16 1-15,-2 8-3 0,-3 8 8 16,-13 8-6 0,-16-1 14-16,-3-2-8 0,-13-10 8 15,-37-5-7-15,-18-7 0 16,-7-7-4-16,-1-12 5 15,5-9-2 1,21-5 1 0,14-6 0-16,14 0 1 0,13 0 2 15,6-14-1 1,3-9-2-16,0-3-1 0,0 1 12 16,15-1-2-1,1 6-1-15,1 6 3 0,-9 5 4 16,0 9-14-16,1 0-7 0,7 0-1 15,9 15-5-15,13 15 4 16,3 5 1-16,7 2 1 16,-3-3 1-16,2 0 0 15,4-5 0-15,-3 0-2 16,-1-6-97-16,-2-9-174 16,-1-14-300-16</inkml:trace>
  <inkml:trace contextRef="#ctx0" brushRef="#br0" timeOffset="-207160">23485 368 757 0,'0'0'277'0,"0"0"-139"0,0 0 22 16,0 0-44-16,0-154-49 15,0 148-16-15,0 6-18 16,-6 0-20-16,-10 4-13 15,-9 30-2-15,-8 15 2 16,2 14 3-16,-1 2-3 16,7 6 3-16,3 1-1 15,8 0 0-15,12-4-2 16,2-8-1 15,5-8 1-31,34-16 0 0,15-9 1 0,7-16 3 0,-1-8 3 16,-10-3 1-1,-12 0 6-15,-15-23 18 16,-13-12 3-16,-7-4-12 16,-3-7-13-16,0-3-1 0,-19 7-8 15,-20 5-1-15,-2 10-1 16,0 16-11-16,0 11-12 16,5 0-42-16,5 22-36 15,9 23-66-15,9 3-175 0,13-10-265 16</inkml:trace>
  <inkml:trace contextRef="#ctx0" brushRef="#br0" timeOffset="-25577">22042 4085 1008 0,'0'0'147'0,"0"0"-13"0,0 0 19 15,0 0-53-15,0 0-51 16,-94-148-23-16,67 148-7 16,5 0-15-16,0 23-4 15,0 22 0-15,3 15-2 16,10 3 2-16,9 1-1 15,0-10 1-15,0-9 0 16,22-7 0-16,14-18-3 16,0-10-7-16,6-10-5 15,-4 0 9-15,-3-5 6 0,-7-24 0 16,-12-2 7-16,-5-9 0 16,-11-5-4-16,0-7 6 15,0-5 5-15,-19 2-3 16,-14 6 0-16,2 10-1 15,2 13-5 1,7 18-3-16,5 8-2 0,6 0-7 16,0 19 2-16,6 33-3 15,5 11 7-15,0 2-2 16,32-4 3-16,18-16 3 16,19-13-3-16,14-18-2 15,10-14-3-15,5 0 5 0,-12-18 2 16,-12-13-1-16,-24-2 0 15,-15-5 9-15,-13-4-5 16,-9-13 15-16,-13-11 30 16,0-8-27-16,0 6 10 15,-10 7-6-15,-15 21-13 16,6 14 8-16,3 12-14 16,10 8-6-16,6 6-2 15,0 4-10-15,0 53-8 16,0 29 18-16,0 33 1 15,0 25 2-15,0 16-3 16,0 24 3-16,-22 17 0 0,-14 5-3 16,1-8 2-16,13-33-2 15,19-36-16-15,3-44 0 16,6-36 9-16,23-26 3 16,12-20-2-16,17-3 6 15,8-32 14-15,1-21-4 16,-7-16-8-16,-19 2 5 15,-22-4-2-15,-19 0 2 16,0 0-7-16,-44-4-2 16,-38 4-8-16,-23 5-18 15,-4 14-56-15,15 15-32 0,39 14-84 16,49 0-181 0</inkml:trace>
  <inkml:trace contextRef="#ctx0" brushRef="#br0" timeOffset="-24888">23463 3908 11 0,'0'0'1067'0,"0"0"-940"15,0 0 21-15,0 0-4 16,0 0-48-16,0 0-48 0,-22-66-26 16,22 66-17-1,0 37-4-15,0 35 2 0,0 19 2 16,0 18 2 0,0-4 6-16,0-10-3 0,0-15 0 15,0-16-6-15,0-19 2 16,0-17-4-16,0-19-1 15,0-5 2-15,0-4 5 16,0 0-2-16,0-13 11 16,0-23 18-16,0-25-21 15,0-18-10-15,0-25-1 16,0-18 2-16,0-7-4 16,0 3 4-16,0 15-1 15,0 25-4-15,8 17 0 16,9 27-4-1,2 16 4-15,0 14-9 0,6 12 0 16,7 0-6-16,7 9-2 16,-5 28 2-16,-5 5 5 0,-10 16-13 15,-13 10 10-15,-6 15 0 16,-6 17 7-16,-42 3 4 16,-13-5 2-16,-2-15-6 15,10-26 3-15,15-25 0 16,18-16 3-16,17-8 0 15,3-4 0-15,0 4-3 16,31 6 2-16,11 7 1 16,6-1 6-16,-4 3-5 0,1-6 6 15,-7 6-3-15,0-3 0 16,1-1 0-16,2 5 1 16,-4-4-2-16,1-1 0 15,3-1-3-15,-8-1-2 16,-8-3-3-16,-9-2-60 15,-10-4-136-15,1-8-284 16</inkml:trace>
  <inkml:trace contextRef="#ctx0" brushRef="#br0" timeOffset="-24398">24647 3743 906 0,'0'0'205'0,"0"0"-82"15,0 0 2-15,52-164-4 16,-49 135-38-16,-3 1-32 16,0 8-17-16,-3 6-22 15,-21 3-3-15,-6 11-4 16,-9 0-5-16,-5 0 0 0,0 34-1 15,3 12 1 1,11 5-2-16,18 1 2 0,12 2 0 16,0 0 0-16,3-1 1 15,25 9-1 1,-3-3 2-16,11 1-2 0,-1 3 0 16,3-6 0-16,1 1 1 15,-3-4-1-15,-3-8 0 16,-11-6 4-16,-6-3-4 15,-10-11 0-15,-6-3 0 16,0-7 1-16,-9-1-1 16,-26-3 3-16,-12-5 0 15,-14-7 6-15,-9 0-1 16,-3 0-5-16,3 0 1 0,12 0-1 16,17-13-3-16,19 1 0 15,19-2-31-15,3-18-61 16,57-18-133-16,32-17-303 15</inkml:trace>
  <inkml:trace contextRef="#ctx0" brushRef="#br0" timeOffset="-23868">25060 3568 189 0,'0'0'817'16,"0"0"-662"-16,0 0-13 16,0 0-22-16,0 0-41 0,0 0-47 15,3-126-31-15,62 117 7 16,7 9-6-16,8 0-2 16,5 0 2-16,-2 9-1 15,-13 2 2-15,-20-4-2 16,-14-2 1-16,-17-2-2 15,-16 0 1-15,-3-3-1 16,0 0 0-16,-25 0-13 16,-13 0 0-16,-7-6 9 15,7 6-1-15,9 0 5 0,6 0 0 16,12 0 3-16,-3 8-3 16,6 16 9-16,3 10 13 15,5 9 0-15,0 18 20 16,0 4 1-16,0 13-2 15,0 4-15-15,0 6-2 16,5 1-4-16,-5 0 0 16,0-12-6-16,0-12 0 15,0-10-3-15,0-9-2 16,0-15 0-16,0-5-1 16,0-9-3-16,0-6-1 15,0-5-3-15,0-6 4 0,0 0-2 16,0 0-3-1,0 0-16-15,0 0-37 16,3-14-27-16,2-18-84 0,1-5-351 16</inkml:trace>
  <inkml:trace contextRef="#ctx0" brushRef="#br0" timeOffset="-209486">19645 606 850 0,'0'0'189'0,"0"0"-46"16,0 0-12-16,0 0-32 16,0 0-56-16,0 0-31 15,225-51-6-15,-153 51 1 16,5 0-4-16,-14 0-1 16,-11 0-2-16,-21 0-4 15,-21 0-104-15,-10 2-118 16,-3-2-121-16,-38 0-167 15</inkml:trace>
  <inkml:trace contextRef="#ctx0" brushRef="#br0" timeOffset="-209348">19870 500 522 0,'0'0'189'0,"0"0"-48"0,0 0-3 0,0 0-53 15,0 0-56-15,0 0 5 16,-6 66 19-16,6-24-7 15,0-1-17-15,0 7-16 16,3-2-4-16,0 3-9 16,0 0-24-16,0-9-197 15,13-14-192-15</inkml:trace>
  <inkml:trace contextRef="#ctx0" brushRef="#br0" timeOffset="-208957">20337 415 900 0,'0'0'142'16,"0"0"-62"-16,0 0 33 15,0 0-8-15,0 0-50 16,0 0-39-16,39-81-16 15,17 81 2-15,4 0 0 16,-3 0 3-16,-12 0-2 0,-10 6 6 16,-16-3-8-16,-13 0 1 15,1 3 0-15,-7 2 2 16,0 12-4-16,0 11 1 16,0 12 2-16,0 9 5 15,-4 3 9-15,-5-2-5 16,3-1 0-16,6-7-5 15,0-4-4-15,0-10-3 16,0-2 4-16,0-9-4 16,0-5-42-16,-3-8-127 15,-7-7-115-15,-3 0-160 16</inkml:trace>
  <inkml:trace contextRef="#ctx0" brushRef="#br0" timeOffset="-208813">20566 646 767 0,'0'0'111'0,"0"0"-43"0,0 0-2 15,162-6-39-15,-108 6-22 16,-7 18-5-16,-5-7-178 16</inkml:trace>
  <inkml:trace contextRef="#ctx0" brushRef="#br0" timeOffset="-211632">16192 208 827 0,'0'0'137'0,"0"0"-28"16,0 0-14-16,0 0-25 0,0 0-37 16,193-57-18-16,-133 83-3 15,10 5 6-15,-16 7-7 16,-2-4-7-16,-21 4-2 15,-12-2-2-15,-19 4-1 16,0 6-1-16,-55-3 2 16,-17-3 5-16,-4-6 0 15,2-9-1-15,21-10-2 16,20-6-2 0,17-7 5-16,16-2-5 0,0 0-1 15,0 4-6-15,13-2 7 16,20 2 3-16,8 2 1 15,3 2-4-15,4 0 4 16,-4 4-3-16,1 2 1 16,-3 1-4-16,-8 7 2 15,-12-4 0-15,-9 1 0 16,-10-2 2-16,-3-2-1 16,0 2 2-16,-47-3-3 15,-20-2 4-15,-6-1 3 16,-7-5-7-16,17-1-93 0,11-1-105 15,30-4-119-15</inkml:trace>
  <inkml:trace contextRef="#ctx0" brushRef="#br0" timeOffset="-211409">16877 606 800 0,'0'0'99'0,"0"0"-52"0,0 0 13 15,204-24-6-15,-112 22-20 16,-6-1-24-16,-9 3-7 16,-27-2-3-16,-22-2-66 15,-21-1-124-15,-7-10-188 16</inkml:trace>
  <inkml:trace contextRef="#ctx0" brushRef="#br0" timeOffset="-211172">17160 394 460 0,'0'0'270'16,"0"0"-111"-16,0 0-78 15,0 0-32-15,0 0-21 16,0 0 45-16,-16 126-27 15,16-77-23-15,0 0-14 16,0-1-4-16,10-5-5 16,9-3-16-16,4-9-196 15,7-13-138-15</inkml:trace>
  <inkml:trace contextRef="#ctx0" brushRef="#br0" timeOffset="-210815">17697 415 188 0,'0'0'706'0,"0"0"-542"0,0 0-20 0,0 0-11 16,0 0-48-16,0 0-30 15,3-140-15-15,-9 140-25 16,-3 0-15-16,-10 5 4 15,-3 21-4-15,-1 8 4 16,4 0-3-16,16 1 1 16,3 2-2-16,0 0 2 15,3 0 3-15,25 0-5 16,8 1 0-16,-5-1 0 0,4-6 5 16,-3-2-3-16,-4-4 0 15,-6-2-1-15,-8-6 3 16,-5-5-4-16,-9-1 0 15,0-5 1-15,0 0-1 16,-17 0 0-16,-20-4-1 16,-8 1-8-16,-5-3-46 15,6 0-47-15,5 0-58 16,14-3-61-16,21-25-18 16,4-9-76-16</inkml:trace>
  <inkml:trace contextRef="#ctx0" brushRef="#br0" timeOffset="-210654">17820 318 18 0,'0'0'588'15,"0"0"-413"-15,0 0-47 16,0 0-78-16,0 0-43 16,0 0-6-16,217-12-1 15,-148 32-48-15,-8-8-197 16,-16-7-397-16</inkml:trace>
  <inkml:trace contextRef="#ctx0" brushRef="#br0" timeOffset="-210376">18389 624 795 0,'0'0'133'0,"0"0"-49"15,0 0 22-15,0 0 7 16,0 0-58-16,0 0-34 0,3-34-19 16,52 34 5-16,18 0 0 15,7 0-5-15,-5 0-2 16,-4 2-7-16,-18-2-136 15,-15 0-59-15,-16 0-57 16,-22 0-168-16</inkml:trace>
  <inkml:trace contextRef="#ctx0" brushRef="#br0" timeOffset="-210122">18704 435 384 0,'0'0'301'0,"0"0"-149"16,0 0-20-16,0 0-20 15,0 0-43-15,0 0-29 0,-7-14-34 16,7 50-2-16,-3 7 17 16,3 6-5-16,0-1 1 15,0 4-9-15,0-4-7 16,0 1-1-16,0-1-10 16,0-10-200-16,0-18-197 15</inkml:trace>
  <inkml:trace contextRef="#ctx0" brushRef="#br0" timeOffset="-209737">19266 454 614 0,'0'0'301'0,"0"0"-129"0,0 0-51 15,16-174 32-15,-16 143-74 16,-3 11-33-16,-16 5-22 15,-3 13-16-15,-3 2-8 16,-8 0-1-16,-8 22-9 16,0 21 10-16,3 3 1 15,2 5-1-15,14-4-2 16,10-5 1-16,12-12-1 16,0-12-10-16,25-6-2 15,17-9 12-15,-1-3 2 16,-3 0 0-16,1 0 5 15,-14 0-4-15,-6 0 2 16,-10 0 0-16,-5 0 2 16,-4 0-1-16,3 0 1 15,-3 0-5-15,6 0-1 0,0 3-6 16,7 23 5-16,-4 1 1 16,-2 9 2-16,-1 4 3 15,-3 3-3-15,-3-1-1 16,0 4-15-16,0-9-156 15,10-9-155-15,15-16-339 16</inkml:trace>
  <inkml:trace contextRef="#ctx0" brushRef="#br0" timeOffset="-212558">15088 223 809 0,'0'0'145'16,"0"0"-41"-16,0 0 25 16,0 0-25-16,0 0-34 15,0 0-20-15,0 0-34 16,-107-77-16-16,107 77-1 15,13 17-2-15,6 13 2 16,0 11 2-16,-4 5-1 16,-5 2 2-16,-10 1 3 15,0 3-3-15,-6-3 1 16,-26-7 3-16,-9-1-5 0,-3-10 2 16,-1-5 3-1,7-9-1-15,6-6 0 0,20-8 0 16,4-3 1-16,8 0 7 15,0 0 11-15,0 0 5 16,0 0-21-16,39 0-8 16,24 0-3-16,20 0 3 15,12-11 0-15,-9 2-26 16,-9 6-66-16,-17 3-78 16,-6 0-154-16,-3-2-526 15</inkml:trace>
  <inkml:trace contextRef="#ctx0" brushRef="#br0" timeOffset="-212302">15489 577 700 0,'0'0'173'0,"0"0"-71"16,0 0-5-16,0 0-26 15,0 0-40-15,0 0-9 16,214-11-12-16,-151 11-8 16,-10 0-1-16,-14 0-2 15,-17 0-92-15,-19 0-156 0,-3 0-208 16</inkml:trace>
  <inkml:trace contextRef="#ctx0" brushRef="#br0" timeOffset="-212115">15679 423 419 0,'0'0'275'0,"0"0"-89"15,0 0-33-15,0 0-32 16,0 0-47-16,0 0-38 16,-31 31-12-16,28 9 29 15,3 9-8-15,0-2-24 16,0-2-11-16,0 1-5 15,3-4 4-15,0 1-9 16,-3-6-109-16,0-8-171 0,0-9-333 16</inkml:trace>
  <inkml:trace contextRef="#ctx0" brushRef="#br0" timeOffset="-30147">14923 4420 474 0,'0'0'429'0,"0"0"-306"16,0 0 13-16,0 0-14 16,0 0-23-16,-82-152-35 0,73 147-29 15,6 5-15-15,-7 0-20 16,1 34-6-16,-2 23 6 15,3 11 4-15,5 7-4 16,3-10 2-16,0-4-1 16,19-15-2-16,15-15 1 15,1-14-10-15,3-17-3 16,-2 0 5-16,-11-9 8 16,-3-25 8-16,-9-5-4 15,-10-7 4-15,-3-6 3 16,0 0 3-16,-13 7 6 15,-12 5-3-15,0 11-6 16,6 9 7-16,2 14-3 0,7 6-10 16,-2 0-5-1,-1 20-6-15,4 18 2 0,9-1 3 16,0 0 1-16,3-5 0 16,38-9 0-16,14-9 0 15,14-14 0-15,11 0 0 16,-1-14 3-1,-9-23 2-15,-16-2-3 0,-13-5-2 16,-13-3 4 0,-8-7 17-16,-13-5 10 15,-7-4 6-15,0-6-4 0,-16 6-3 16,-6 8-5-16,-1 15 6 16,7 15-17-16,6 13 5 15,4 12-11-15,6 0-7 16,-3 6-1-16,-3 51-20 0,-4 29 19 15,4 29-1-15,3 13 4 16,-1 18-1-16,1 22 1 16,-3 15-1-1,0 1 0-15,3-16-1 0,3-25-5 16,0-28-17-16,15-32 3 16,20-30 10-16,9-27-4 15,-2-20 13-15,6-6 1 16,-1-12 3-16,-2-22 4 15,-4-11-6-15,-6-4 4 0,-16-17 0 16,-13-8 3 0,-6-12 4-16,-13-6-4 0,-43-1-8 15,-24 4 0-15,-15 9-2 16,6 20 0-16,13 22-4 16,31 21-25-16,26 17-40 15,19 0-51-15,9 3-138 16,43 14-134-16</inkml:trace>
  <inkml:trace contextRef="#ctx0" brushRef="#br0" timeOffset="-28412">18142 4303 933 0,'0'0'143'0,"0"0"-54"0,0 0 32 0,0 0-17 16,0 0-57-16,0 0-27 15,-9-9-16-15,50 9-2 16,19-6 16-16,13-2-5 15,0 2 3-15,-3 0-12 16,-10 1-2-16,-8-4 2 16,-11 7-4-16,-16-2-16 15,-16 4-123-15,-9 0-124 16,0 0-173-16</inkml:trace>
  <inkml:trace contextRef="#ctx0" brushRef="#br0" timeOffset="-28193">18433 4148 761 0,'0'0'216'0,"0"0"-84"16,0 0 11-16,0 0-9 16,0 0-31-16,0 0-48 15,0-57-23-15,0 57-22 16,0 29-10-16,0 17-5 15,0 22 5-15,8 9 5 16,-2 0 4-16,-3-2-4 16,0-10 0-16,-3-7 1 15,0-4-6-15,0-11-31 16,0-3-214-16,-15-15-409 0</inkml:trace>
  <inkml:trace contextRef="#ctx0" brushRef="#br0" timeOffset="-29709">16369 3991 793 0,'0'0'215'16,"0"0"-66"-16,0 0 5 15,0 0-16-15,0 0-48 16,0 0-33-16,19-68-31 0,-19 68-9 15,0 0-17 1,0 28-8-16,0 26 8 0,0 21 7 16,-12 8 1-1,-4 6 2-15,0-1 0 0,3-14 0 16,7-8-5-16,6-18-4 16,0-14 1-1,3-7-1-15,19-7 1 16,4-9-1-16,-4-2 3 15,6-7 0-15,0-2 4 16,2 0-2-16,5 0-2 0,-4-2-4 16,-6-10-36-1,-9 12-69-15,-5 0-156 0,-11 0-304 16</inkml:trace>
  <inkml:trace contextRef="#ctx0" brushRef="#br0" timeOffset="-29219">17084 4085 773 0,'0'0'204'0,"0"0"-80"0,0 0 19 15,16-151-12-15,-16 125-53 16,0 9-26-16,0 3-8 15,0 4 0-15,0 5-15 0,-9 0-12 16,-7 2-4-16,-6 3-3 16,-1 0-6-16,-6 0-4 15,1 23 3-15,6 8 1 16,3 7-4-16,8 7 0 16,11 6-1-16,0 2 1 15,0-2-1 1,20-3 1-16,9 1 0 0,2-1 0 15,1-2 0-15,7-6 0 16,-5-3 4-16,4 0-3 16,-6-8 0-16,-4-4-1 15,-11-4 0-15,-9-4 1 16,-3-2-2-16,-5-1 1 16,-5 3 0-16,-31-3 3 0,-16 0-1 15,-11-2 4 1,-4-6-3-16,7-4 0 15,8-2-3-15,11 0-5 0,19 0-36 16,13 0-28-16,9-20-42 16,41-25-111-16,35-7-240 15</inkml:trace>
  <inkml:trace contextRef="#ctx0" brushRef="#br0" timeOffset="-28719">17408 4112 791 0,'0'0'227'0,"0"0"-81"0,0 0-16 15,0 0-19-15,0 0-60 16,0 0-33-16,98-112-10 16,-47 98-4-16,0 4-1 15,-4 5 0-15,-8 2-2 16,-17 3 2-16,-6 0-1 15,-10 0-1-15,-6 0-1 16,0 0 0-16,0 0-1 16,0 0-2-16,0 0-7 15,-19 0 2-15,0 0 7 16,-4 3-2-16,9 12 3 0,-5 4 2 16,2 4 12-16,1 3 14 15,0 8 2-15,1 9 6 16,-1 9 1-16,3 11-8 15,4 2-6 1,-1 4-7-16,4 2 4 0,3-8-4 16,0-4-8-16,3-6 2 15,0-7-5 1,0-6 1 0,0-9 0-16,0-5-4 15,0-6 0-15,0-8-1 0,0-4 0 16,0-3-2-16,3-2-26 0,6-3-44 15,13 0-54-15,19 0-159 16,19-31-703-16</inkml:trace>
  <inkml:trace contextRef="#ctx0" brushRef="#br0" timeOffset="-27331">19870 3731 785 0,'0'0'188'15,"0"0"-55"-15,0 0-8 16,12-146-14-16,-12 109-19 0,0 3-35 15,0 2-17 1,-18 3-2-16,-8 7-20 0,-5 5-6 16,-5 8-4-16,-5 9-7 15,-6 0-1-15,-8 14-1 16,1 30-1-16,4 13 2 16,11 5-4-16,23 1 2 15,16 3 1 1,0-3-4-16,36 3 5 15,14-1 0-15,10 4 0 0,1 6 0 16,-1-4 0 0,-5-2 1-1,-11 2 0-15,-15-6-1 0,-14-5 1 16,-12-8 0-16,-3-9-1 16,0-6 0-16,-18-8 0 0,-23-9 2 15,-14-5 3-15,-8-10-3 16,-8-5-2-16,8 0-4 15,10 0-30-15,15-18-23 0,21-7-16 16,17-4-60-16,9-10-70 16,43-8 28-1,17 7-129-15</inkml:trace>
  <inkml:trace contextRef="#ctx0" brushRef="#br0" timeOffset="-26394">19905 4288 617 0,'0'0'247'0,"0"0"-64"16,0 0-8-16,0 0-11 16,0 0-62-16,0 0-37 15,51-160-18-15,-51 149-15 16,0 6-11-16,0 1-8 16,0 4-4-16,0 0-9 15,3 0-6-15,-1 14-11 16,3 30 16-16,1 10 1 15,3 0 1-15,1 1 0 16,2-13 0-16,4-7 1 16,-3-10-2-16,6-7 0 15,1-7 1-15,-1-8-2 16,3-3-1-16,-3 0 2 16,3-9 3-16,-7-19-1 15,1-4 4-15,-6-5 1 16,-4 0-6-16,-3-2 3 15,-3 6 0-15,0 2 6 0,0 8-2 16,0 6-1-16,0 6 1 16,0 8-2-16,0 3 0 15,0 0-6-15,0 0-5 16,0 0-7-16,0 26 2 16,0 10 10-16,19 11 1 15,0-5-1-15,6-7 3 16,-2-10-3-16,-1-5 0 15,-3-11 0-15,-3-4-4 16,0-5 3-16,0 0 1 0,1 0 2 16,0-23 5-16,3-3-4 15,-4-4 3-15,-3 1-6 16,-1 1 2-16,-5 8 1 16,-4 6-1-16,0 10 0 15,-3 4 1-15,0 0-3 16,0 0-8-16,3 0-8 15,-3 18 8-15,7 10 7 16,2 1 1-16,0 2 3 16,4-12-3-16,1 2 0 15,-3-9-2-15,3-7 2 16,-6-2 2-16,3-3 2 0,-2 0-4 16,1 0 0-16,2 0 2 15,4-8 3-15,-6-15-5 16,2 3 2-16,-2 0-2 15,-4 0 0 1,0 11 6-16,-1 0-6 0,-2 9 0 16,-1 0-1-16,4 0-6 15,0 0-3-15,5 3 3 16,2 14 1-16,-1 1 2 16,-2-4 2-16,-1-3 3 15,-3-6-2-15,1-1 1 16,-1-4-1-16,-3 0 1 15,4 0-1-15,2 0 1 16,4-9 3-16,2-10-1 16,1-2 1-16,1 4-3 15,-4 1 0-15,-4 9 0 16,4 5 0-16,-1 2 0 0,7 0-6 16,3 0 1-16,4 2-7 15,0 18-57-15,4 3-54 16,3 0-128-16,5-4-180 15</inkml:trace>
  <inkml:trace contextRef="#ctx0" brushRef="#br0" timeOffset="-32230">12754 4020 428 0,'0'0'344'0,"0"0"-184"0,0 0-32 16,13-145 24-16,-13 106-46 15,0 6-16-15,0-2-47 16,-13 6-7-16,-9 4-2 15,0 5-10-15,-3 5-1 16,-5 7-7-16,-1 5-16 16,-4 3 0-16,0 0-1 0,-1 20-2 15,5 16 1-15,3 8 2 16,9 14-1-16,9 7 1 16,10 6 0-1,0 4-1 1,10 0-2-16,27-4 1 0,15-2 1 15,2-1-3-15,-4-3 4 16,-3 1 0-16,-8-6 1 16,-10-9-1-16,-14-2 0 0,-8-3 0 15,-7-3 0-15,0-6 2 16,-7 0 0-16,-27-10 1 16,-10-5 3-16,-11-5-2 0,-2-9-4 15,-1-8 7 1,5 0-7-16,9 0 2 0,6-25-2 15,11-9-14-15,8-12-20 16,16-9-34-16,3 4-77 16,13 3-139-16,29 17-139 15</inkml:trace>
  <inkml:trace contextRef="#ctx0" brushRef="#br0" timeOffset="-31155">12906 4477 606 0,'0'0'212'0,"0"0"-61"15,0 0-1-15,0 0-11 16,0 0-27-16,-3-148-32 16,-6 133-37-16,-1 4-6 15,4 8-1-15,3 3-26 16,3 0-10-16,0 3-7 15,0 37-7-15,0 20 13 16,0 14 1-16,0 7 2 16,19-4-1-16,6-12 0 15,5-8 0-15,1-13-1 16,1-16 0-16,-4-12 2 16,-3-7-1-16,2-9-2 15,-5 0 2-15,3-14 1 16,3-20 7-16,-2-15-4 15,-4-5 0-15,-7-6 2 0,-2-2-5 16,-10 1 7-16,-3 12 0 16,0 9 4-16,0 17 0 15,0 9-1-15,0 12-4 16,0 2-8-16,0 0-3 16,0 0-10-16,0 22-2 15,6 18 15-15,7 15 2 16,4-4-2-16,-1-2 0 15,3-6 3-15,-4-7-3 16,1-7-1-16,-3-12 1 16,-4-8-4-16,1-9 3 0,2 0-4 15,4 0 5-15,1-29 4 16,2-8 6-16,0-3-7 16,-3-3 3-16,-4 1-3 15,-2 4 3-15,-4 8-5 16,-3 12 6-16,-3 12-3 15,0 2-2-15,0 4-2 16,0 0-2-16,3 0-18 16,7 21 10-16,10 19 8 15,-1 3 4-15,3-4 2 16,6-1-4-16,-6-6 0 16,0-7 1-16,-9-11 0 15,-4-2-2-15,-2-9 1 16,-7-3 0-16,0 0 4 0,3 0-1 15,6-6 0-15,2-23 3 16,0-7-3-16,3-1-1 16,-6-5-2-16,6 6 2 15,-1 1-2-15,-4 10 0 16,-3 8 0-16,-2 8 0 16,-4 7-1-16,6 2-5 15,3 0-6-15,10 31-1 16,8 12 13-16,-5 6-1 15,3-1-7-15,-3-5-7 16,-3-8-10-16,-3-13 7 16,-10-8 8-16,-3-8 2 15,0-6 8-15,1 0 3 0,5 0 5 16,0-20 2-16,1-17-9 16,4-6-1-16,-3 0 13 15,0 4-2-15,1 4 0 16,-2 7-9-16,-7 10 4 15,3 7-3-15,0 8-3 16,4 3-1-16,9 0-11 16,6 8 8-16,0 18-3 15,2 9 2-15,-5-1 5 16,-3-1 0-16,-4 3-1 0,4-5 1 16,-6-5-43-1,-4-6-42-15,1 0-82 0,-7-9-129 16,3-8-514-16</inkml:trace>
  <inkml:trace contextRef="#ctx0" brushRef="#br0" timeOffset="-59498">6724 4626 547 0,'0'0'216'0,"0"0"-69"0,0 0-40 16,0 0-23-16,0 0-2 0,0 0-7 16,0 0-29-16,0 0-16 15,-66-126-4-15,66 123-17 16,0 3-6-16,0 0-3 16,0 0-7-16,19 0 0 15,16 12 7-15,13 11 2 16,9 5 0-16,3 3-2 15,1 4 2-15,-11 5-2 32,-9 2 0-32,-14 1 2 0,-15 3 1 0,-12-3-3 15,0-3 0-15,-23-5-2 16,-15-13 2-16,0-7-30 16,7-10-11-16,6-5 39 15,9 0 2-15,10-8 6 16,6-20-1-16,0-13-5 0,6-5 0 15,38-5 1 1,13-2-1-16,10 0 0 0,3 5 1 16,0 5-1-16,-1 9 0 15,-12 5 4 1,-18 11-6-16,-14 10 4 0,-15 6-2 16,-7 2 0-16,-3 0 0 15,0 0-5-15,0 2-3 16,0 21 5-16,-3 3 3 15,-10 5 1-15,-3 1 3 16,7-1 0-16,3 1-4 16,6-4 0-16,0 2 0 0,0-5 0 15,12-3 0-15,23-4 1 16,6-4-1-16,6-9 9 16,2-5-8-1,-5 0 7-15,-8 0 6 0,-8-23 10 16,-9-5 17-16,-3-5-2 15,-10-5 9-15,-6-2-3 16,0-1-21-16,-6 3-7 16,-24 5-7-16,-3 2-6 15,-3 7-3-15,1 10-1 16,10 6 0-16,3 5-3 16,5 3-4-16,1 0-16 15,0 11-57-15,4 20-45 16,9 10-40-16,3-1-76 15,3-6-117-15</inkml:trace>
  <inkml:trace contextRef="#ctx0" brushRef="#br0" timeOffset="-59093">7850 4617 252 0,'0'0'293'0,"0"0"-116"15,0 0-21-15,0 0-40 16,0 0-9-16,0 0-20 15,-16-89-20-15,8 87-21 16,3 2-16-16,2 0-14 0,0 0-16 16,0 2-10-16,-5 30-4 15,5 7 14-15,3 8 0 16,0-5 2-16,8 0-2 16,26-12 0-16,7-7 1 15,8-5 5-15,-2-13-3 16,-9-5 2-16,-7 0 7 15,-12 0-6-15,-6-15 21 16,-10-13 30-16,-3-3-13 16,0-7-6-16,0-2-7 15,-22 6-21-15,-10 3-10 16,-5 8-2-16,-1 5 0 16,-4 10 1-16,7 2-12 15,7 6-15-15,12 0-55 16,13 0-68-16,3 12-97 0,12-6-39 15,42-6-382-15</inkml:trace>
  <inkml:trace contextRef="#ctx0" brushRef="#br0" timeOffset="-58655">8329 4214 631 0,'0'0'212'0,"0"0"-24"0,0 0-38 15,0 0-16-15,0 0-53 0,0 0-31 16,-22-80-18-16,22 80-30 16,0 17-2-16,0 31-11 15,-3 30 11-15,0 10 5 16,0 10-5-16,3-3 2 16,0-7 0-16,0-8 0 15,0-15 0-15,0-13-1 16,0-15-1-1,6-17 1-15,-3-11-1 16,0-7-13-16,0-2-32 0,0 0-3 16,-3-11 12-16,0-17-4 15,0-10-2-15,0 1 12 16,-12 0-26-16,-10 3 35 16,0 6 20-16,0 2 0 15,-2 6 1-15,9 8 0 16,2 1 1-16,7 5-1 15,3 3 16-15,3 3-2 0,0 0-1 16,0-3-13-16,15 3 3 16,20-6-3-1,9-2 8-15,5-1 0 0,-8 4 0 16,-2-3-6-16,-11 4-2 16,-9 4 0-16,-13 0-89 15,-6 4-146-15,0 18-125 16</inkml:trace>
  <inkml:trace contextRef="#ctx0" brushRef="#br0" timeOffset="-58229">8612 4909 547 0,'0'0'182'0,"0"0"-48"16,0 0-25-16,0 0-29 16,0 0-21-16,0 0-30 15,-22-46-16-15,19 46-11 16,0 0-2-16,3 6-11 16,0 11 11-16,0-3 0 0,0 1 2 15,0-7-2-15,0-2 0 16,9-6 0-16,-3 0 0 15,-3 0 4-15,4 0 2 16,2-3 21-16,-2-17-8 16,-7 0 34-16,0-3-12 15,0 0-5-15,0 6-4 16,0 3-21-16,-13 6-8 16,-3 4-3-16,4 4-7 15,-4 0-4-15,2 4-91 16,6 24-71-16,5 3-114 15,3-2-349-15</inkml:trace>
  <inkml:trace contextRef="#ctx0" brushRef="#br0" timeOffset="-56395">9156 4814 734 0,'0'0'160'0,"0"0"-51"0,0 0 6 16,0 0-9-16,0 0-40 15,0 0-16-15,-137-131-12 16,126 128-22-16,-1 3-5 16,-1 0-11-16,-3 0-3 15,-3 28-6-15,-6 15 9 0,6 9-1 16,10-1 0-1,6-2 1-15,3-3-1 0,0-11-3 16,28-13-1 0,4-5 2-16,-1-11-7 0,-1-3 6 15,-8-3 4-15,0 0 4 16,0-14 9-16,-6-24 0 16,-7-11 23-16,1-13 17 15,-10-12-16-15,0-15-9 16,0-2-3-16,0-1-18 15,-4 12 3-15,-11 14-4 16,-1 14 4-16,3 21 0 16,4 17-2-16,2 11-4 15,1 3-4-15,3 0-4 0,-3 26-7 16,-2 34-8-16,3 23 19 16,5 14 3-16,0 0-3 15,0-11 1-15,0-11-1 16,13-22 0-16,6-12-2 15,0-15 2-15,3-12 0 16,0-5 0-16,9-9-7 16,8 0 3-16,-1 0 4 15,6-21 0-15,-3-7 4 16,-5-4-3-16,2-12 3 16,-3 5 0-16,-7 2-3 0,-3 11 4 15,-8 12-5-15,-9 9-1 16,-3 5 1-16,1 0-8 15,3 0-5-15,1 10-6 16,6 14 9-16,-7-5 6 16,1-1 3-16,-1-4 1 15,-3-8 0-15,-3-6-2 16,1 0 2-16,-4 0 4 16,0 0 4-16,0 0 11 15,0-23-4-15,-10-3-14 16,-18-2-1-16,2 4 0 15,-2 10-1-15,0 3 0 0,5 11-10 16,4 0 8-16,0 0-11 16,0 31 5-16,0 15 6 15,6 9 1-15,7-2 0 16,6-1 0-16,0-6-2 16,6-6 2-16,19-14-13 15,4-9 0-15,-1-14 7 16,-1-3 0-16,-2 0 8 15,-9 0 6-15,-1-14-1 16,-12-12 2-16,1-4-2 16,-4-3-1-16,0-1 3 15,0 2 5-15,0 9-1 16,-4 9 0-16,1 7-2 16,0 5 0-16,3 2-9 15,0 0-10-15,0 0-5 0,0 17-3 16,13 12 18-16,12 3 0 15,7-4 0-15,10-7-2 16,5-8-5-16,3-8 3 16,-1-5 2-16,-8 0 4 15,-6-5 0-15,-7-23 4 16,0-15-1-16,-1-11 4 16,-8-12 1-16,-10-12 6 15,-9-4 17-15,0-1-14 16,-14 6-10-16,-8 16 4 15,0 21-2-15,10 18-2 16,5 16-1-16,4 6-8 0,3 0 0 16,0 0-15-1,-3 42 2-15,0 25 13 0,0 12 0 16,3 7 2-16,0-3-1 16,0-6-1-16,3-11-1 15,13-14-9-15,2-10-15 16,1-13-14-16,-2-9-25 15,-7-8-5-15,-1-10-12 16,1-2-15-16,-7 0 19 16,-3-22-2-16,0-14-12 15,0 0 70-15,-32-1 11 16,-4 0 2-16,2 2 8 16,-1 10 0-16,10 9 4 0,9 0-2 15,7 8 9-15,9 2 36 16,0 0 6-16,0 6-14 15,0-6-28-15,19 1-4 16,15 2 14-16,14-5 0 16,3 5 5-16,9 3-2 15,3 0-7-15,1 0-10 16,-1 0 0-16,-5 0-4 16,-7 0 8-16,-10 0 17 15,-16 0 17-15,-11 0-6 16,-11 0-6-16,-3 0-3 15,0 0 7-15,0 0-5 0,-8-3 7 16,-14-6-19 0,-6 4-20-16,-4 2-2 0,1 3-4 15,1 0 6-15,5 0 0 16,6 23-5-16,0 11 4 16,7 6-1-16,5 9 2 15,7-1 0-15,0-2 0 16,0-4-2-16,7-11 0 15,15-7-4-15,6-10-3 16,2-8 3-16,1-6 5 16,1 0 1-16,-1-12 4 15,-6-16 5-15,-6-9-3 16,-3-1 2-16,-13-5 5 16,0 1 1-16,-3 2-6 15,0 14 6-15,0 9-6 0,0 14 7 16,0 3-15-1,0 0-6-15,0 6-8 0,0 25-5 16,0 15 19-16,8 3 0 16,11-3 1-16,6-9 2 15,7-10-2-15,13-5 1 16,5-18-2-16,7-4-5 16,4 0 3-16,-11 0-1 15,-9-4-13-15,-15-14-21 16,-20-8-63-16,-6-5-131 0,-38-15-381 15</inkml:trace>
  <inkml:trace contextRef="#ctx0" brushRef="#br0" timeOffset="-53066">10976 4740 696 0,'0'0'169'0,"0"0"-89"16,0 0 19-16,0 0 7 15,0 0-20-15,0 0-9 16,0 0-10-16,0 0-1 0,-20 0-12 15,20 0-9 1,0 0-12-16,0 0-13 0,0 0-9 16,3 0-3-16,11 0-7 15,5-3-1-15,15-2 0 16,14 3 7-16,13-5 0 16,5 1 1-16,3 3-4 15,8-3-4 1,2 1 4-16,4 0-4 0,-6-1-1 15,-14 0 0 1,-19 0-30 0,-19 3-39-16,-17 0-34 15,-8 1-14-15,-5-1-25 16,-32-3-88-16,-11 0-130 16</inkml:trace>
  <inkml:trace contextRef="#ctx0" brushRef="#br0" timeOffset="-52720">11322 4403 526 0,'0'0'229'0,"0"0"-57"16,0 0 0-16,0 0-33 15,0 0-34-15,0 0-27 0,-22-100-7 16,22 97-20-1,0 3-17-15,0 0-18 0,0 0-15 16,0 0-1-16,0 35-21 16,0 15 16-16,0 28 5 15,0 7 4-15,0-2 3 16,3-2-4 0,3-10-1-16,-1-11 2 15,0-5-3-15,-5-9 3 16,0-10-4-16,0-7-56 15,0-9-119-15,-10-12-207 16</inkml:trace>
  <inkml:trace contextRef="#ctx0" brushRef="#br0" timeOffset="-227936">2754 1252 443 0,'0'0'272'0,"0"0"-147"15,0 0-5-15,0 0 20 16,0 0-10-16,0 0-33 16,0 0-24-16,-137-63-27 15,137 63-17-15,0-3-22 16,14 1-6-16,19-1 8 16,13 0-2-16,10 0-2 15,-1 3-5-15,-8 0 5 16,-9 0-4-16,-11 24 1 15,-13 1-2-15,-6 9 0 16,-8 6-2-16,0 8 1 16,-36 1 1-16,-11 5-1 15,-7-11 0-15,7-11 2 0,11-15 4 16,17-11 1-16,9-6-2 16,7 0 0-16,3 0 3 15,0 0-4-15,0 0-3 16,0 0-6-16,13 0 4 15,25 0 0-15,23-12 2 16,21-11 2-16,17 3 1 16,-2-3-1-16,-1 6-2 15,-22 6 0-15,-24 3-20 16,-21 8-103-16,-23 0-120 16,-6 0-83-16,0 0-279 15</inkml:trace>
  <inkml:trace contextRef="#ctx0" brushRef="#br0" timeOffset="-227432">3173 764 506 0,'0'0'270'16,"0"0"-96"-16,0 0-8 15,-171-55-38-15,116 55-22 16,-5 0-44-16,0 0-15 0,-4 30-16 16,4 5-5-1,-1 17-12-15,8 11-2 0,2 9 2 16,4 5-6-16,5 8 2 16,10 4-3-16,13 2-5 15,10 10-4 1,9 5 4-16,13 2-4 0,40 7 4 15,24-14-1-15,11-17 1 16,17-18-2-16,13-30 2 16,8-26 0-16,12-10 2 15,2-26-2-15,-11-34 8 16,-11-9-7-16,-22-10 15 16,-21-8 9-16,-20-7 7 15,-20-11 1-15,-19-16-9 16,-16-13-10-16,-16 0-8 15,-45 5-2-15,-31 20-4 16,-16 26-2-16,-19 32-9 0,-13 25 4 16,-3 24-5-16,17 2 10 15,21 25-28-15,34 29-21 16,33 18-37-16,29 17-47 16,9 8-139-16,0 3-227 15</inkml:trace>
  <inkml:trace contextRef="#ctx0" brushRef="#br0" timeOffset="-223757">2449 1675 156 0,'0'0'325'16,"0"0"-248"-16,0 0 22 15,0 0 6-15,0 0-1 16,0 0-7-16,67-31-16 0,-67 31-8 16,0 0 0-1,0 0-10-15,0 0-7 0,0 0-6 16,0 20-15-16,-31 29-19 16,-27 34 22-16,-18 22-5 15,-20 9-14 1,-9 1-1-16,1-7-1 0,2-16-2 15,16-6-4-15,16-15-5 16,20-14-2-16,14-10 0 16,14-16-3-16,10-14 1 15,8-8-2-15,4-9 1 16,0 0-1-16,0 0 2 16,0 0 3-16,0 0 0 15,0 0-5-15,-6 0-3 16,-3-6-57-16,-1-9-47 15,-6 7-62-15,1 2-106 16,-9 0-194-16</inkml:trace>
  <inkml:trace contextRef="#ctx0" brushRef="#br0" timeOffset="-223231">1125 2391 440 0,'0'0'156'0,"0"0"-42"16,0 0 16-16,0 0-11 16,0 0-38-16,0 0-43 0,13-53-22 15,21 51 8 1,-2 2 12-16,-1 0-13 0,-1 2-10 16,-11 16-6-16,-5 4-1 15,-3 7-2-15,-11 5-4 16,0 4 0-16,-14 1 6 15,-14-7 1-15,3-3-2 16,-1-9-5-16,11-6 4 16,5-5-4-16,4-4 0 15,6-5 1-15,0 3-1 16,0-3 0-16,0 0-3 16,0 0 2-16,6 0-3 15,23 3 2-15,8 0-1 16,12 3 6-16,1 0-6 15,-1 5 7-15,-8 3-6 16,-10 3 4-16,-9 3 2 0,-15 6 4 16,-7 5 3-1,0 0 7-15,-16 7 6 0,-22-7-3 16,-9-5-5-16,-11-6-4 16,-2-4-6-16,-4-9-1 15,10-7-5-15,13 0-2 16,13 0-46-16,17-20-39 15,11-29-66-15,19-30-95 16,48-31-179-16</inkml:trace>
  <inkml:trace contextRef="#ctx0" brushRef="#br0" timeOffset="-222791">1378 1738 374 0,'0'0'289'0,"0"0"-143"16,-190-3-12-16,121 40-13 16,-2 18-36-16,8 16-29 15,-1 15-7-15,10 8-8 16,9 12-5-16,10 11-12 16,13 7-1-16,16 1-8 15,6 9-7-15,0-2-4 16,33-9 0-16,11-11 0 0,16-27-2 15,6-19 0 1,8-23 1-16,4-24-2 0,5-19 3 16,10 0 3-16,14-36-2 15,2-31 20-15,5-12 11 16,-13-13-3-16,-18-5-5 16,-23-8 0-16,-21-10-5 15,-26-2 3-15,-13 0-7 16,-30 8-4-16,-39 9-9 15,-19 9-4-15,-14 13 4 16,0 21-6-16,10 14 0 16,15 20 0-16,16 21-3 0,20 2-5 15,7 20-25 1,11 44-35-16,11 32-36 0,12 18-66 16,0 9-137-16,22-9-305 15</inkml:trace>
  <inkml:trace contextRef="#ctx0" brushRef="#br0" timeOffset="-222396">1284 3259 747 0,'0'0'185'0,"0"0"-74"0,0 0 45 16,0 0-16-16,0 0-52 16,0 0-28-16,-42-72-23 15,42 72-19-15,0 6-18 16,23 29 3-16,15 16 9 16,9 15-3-16,3 5 0 15,2 10 2-15,-8 1-6 16,0 1-1-16,-3 0 4 15,-8-2-1 1,-2-10-4-16,-8-2 1 0,-8-11-2 16,-2-17 0-16,-7-6 1 15,2-13-1 1,-5-13 2-16,-1-6-2 16,-2-3 0-16,0 0 0 0,0 0 6 15,0-3-8-15,0-15-42 16,0 7-64-16,0 11-121 0,0 0-141 15</inkml:trace>
  <inkml:trace contextRef="#ctx0" brushRef="#br0" timeOffset="-221895">1957 4456 880 0,'0'0'121'16,"0"0"-11"-16,0 0 33 0,0 0-10 16,0 0-52-16,0 0-40 15,-102-136-4-15,83 127-15 16,0 7-9-16,0 2-9 16,-3 0-4-16,3 11 0 15,0 18 0-15,5 5-1 16,3 3 1-16,8-3-5 15,3 1-4-15,0-7-20 16,14-8-4-16,19-5 2 16,-2-12 8-16,7-3 2 15,-3 0 18-15,-2-15 3 16,-2-8 2-16,-6 1-1 0,-6 4 5 16,-6 1 11-16,-10 8 7 15,0 7 5-15,-3 2 4 16,0 0-11-16,0 0-11 15,0 0-11-15,0 20-5 16,0 13 5-16,0 13 4 16,-6 0-3-16,0 3 0 15,-1-4 0 1,1-1-1-16,0-5-8 0,-1-4-57 16,7-9-56-16,0-10-127 15,0-12-114-15,0-4-349 16</inkml:trace>
  <inkml:trace contextRef="#ctx0" brushRef="#br0" timeOffset="-221479">2122 4083 398 0,'0'0'393'0,"0"0"-256"15,0 0 9-15,-172-155 1 16,135 144-26-16,2 8-52 15,-1 3-34-15,-5 34-20 16,-9 42-6-16,-2 22 2 16,8 23 7-16,6 10-6 15,13 4-4-15,8-1-3 0,17 0-3 16,0-2-1 0,9-9 1-16,30-11-2 0,12-22-10 15,4-20-3-15,4-25 0 16,11-25-3-16,7-20 7 15,8-11 9-15,11-47 2 16,2-16 11-16,-6-12 12 16,-12-8 12-16,-20-8-4 15,-15-13 5-15,-17-6-12 16,-25-6-8-16,-3-3 2 16,-51 4-6-16,-37 11-5 15,-24 18-3-15,-9 29-5 16,3 25-1-16,24 23-4 15,31 20-28-15,27 0-40 16,30 20-53-16,6 17-96 0,45-2-137 16</inkml:trace>
  <inkml:trace contextRef="#ctx0" brushRef="#br0" timeOffset="-220663">3786 1693 460 0,'0'0'147'16,"0"0"-13"-16,0 0 0 15,0 0-17-15,0 0-10 16,0 0-4-16,-50-66-21 15,50 63 4-15,0 3-29 16,0 0-24-16,0 0-6 16,0 0-15-16,0 0-4 15,19 6-5-15,28 28-2 0,24 21 13 16,17 4 1-16,11 7-2 47,9 3-3-47,4-1-1 0,-5-5 4 0,-2-6-5 15,-20-5 0-15,-14-4-5 0,-18-5-1 16,-15-8 1-16,-8-7 1 16,-8-5-2-16,-3 0 3 0,-7-6 1 15,1-5 0-15,-7-3-1 16,-3-7-4-16,0 1 8 16,-3-3-3-16,0 0 3 15,0 0 1-15,0 0-1 16,0 0 2-16,0 0 1 0,0 0-6 15,0 0-3-15,0 0 2 16,0 0-1-16,0 0-2 16,0 0-1-16,0 0-2 15,0 0 1-15,0 0-12 16,0 0-26-16,0 2-14 16,0 2-23-16,0 1-54 15,0 4-138-15,0 2-120 16</inkml:trace>
  <inkml:trace contextRef="#ctx0" brushRef="#br0" timeOffset="-220007">5028 2547 581 0,'0'0'182'0,"0"0"-88"0,0 0 13 16,0 0 38-16,0 0-27 16,0 0-22-16,0-37-35 15,0 35-12-15,0 2-8 0,0 0-11 16,0 0-14-1,0 0-4-15,0 0-5 0,0 0-1 16,0 0-6-16,0 8 1 16,-6 18-1-16,3 2 3 15,3-2-3-15,0 3 1 16,0 1 0-16,3 3 0 16,16-2 2-16,3-3-3 15,1 1 3 1,-7-7-1-16,3 2 2 0,-7-7 1 15,-2 0 1-15,-4-6-1 16,-3-2 0 0,-3 0 0-16,0-3 0 0,0-4-1 15,0 4 1-15,-22 0 0 0,-12-1-3 16,-4-2-2 0,-1-3-33-16,7 0-36 0,7 0-31 15,9-8-42-15,7-10-9 16,6-4-13-16,3-7 16 15,0-5 53-15,0-3-6 16,0-6 67 0,3 5 34-16,9 2 28 0,1 1 58 15,3 6-13-15,-4 7 18 16,-2 4-6-16,3 4-1 16,-1 2-17-16,7 4-18 15,3 0-28-15,1 2-14 16,3 3 0-16,-1 3-7 15,3 0-8-15,2 0-125 0,-2 0-141 16</inkml:trace>
  <inkml:trace contextRef="#ctx0" brushRef="#br0" timeOffset="-219490">5358 2315 339 0,'0'0'365'0,"0"0"-253"16,0 0 19-16,0 0-5 0,0 0-13 15,-72-154-34-15,40 126-19 16,-2 2-11-16,-8 9-10 16,1 0-10-16,-7 8-12 15,-3 9 2-15,-6 0-12 16,-12 18-3-16,-11 30 0 15,-10 17 1-15,5 16-2 16,8 11-1 0,11 10 4-16,22 9-2 0,11 7 2 15,21-3-2 1,12-10-3-16,12-11 1 0,49-10-1 16,15-20-1-16,26-14 3 15,16-21-1-15,14-24 0 16,11-5 0-1,3-15-1-15,-9-30 5 16,-13-12-1-16,-15-9 19 0,-23-8 18 0,-23-7-8 16,-19-12-1-16,-16-16-5 15,-23-9-6-15,-5 4 1 16,-39 6-11-16,-40 13-2 16,-20 15-2-16,-16 17-5 15,7 23-3-15,20 17 0 16,17 23-4-16,18 0-19 15,9 55-61-15,1 24-19 16,15 30-74-16,6 9-195 0,6 1-573 16</inkml:trace>
  <inkml:trace contextRef="#ctx0" brushRef="#br0" timeOffset="-218929">4949 3168 378 0,'0'0'466'0,"0"0"-401"16,0 0 23-16,0 0 46 16,0 0-11-16,0 0-27 15,16-69-39-15,-16 69-2 16,0 0-3-16,0 0-22 16,-31 23-10-16,-27 20-3 15,-27 22 4-15,-17 18 7 16,-13 6-1-16,8 6-1 15,2-1-5 1,18-6-4-16,21-4-5 0,11-5 2 16,14-7-7-1,13-4 2-15,6-1-4 16,9-16-2-16,4-5 0 16,3-15 0-16,1-11-1 0,5-8 2 15,0-12-4-15,0 0 0 16,0 0 4-16,0 0-4 0,0 0-1 15,0 0-2-15,0-15-13 16,8 1-34-16,-2 11-30 16,-6 3-30-16,0 3-74 15,0 27-142-15,-22 8-48 16</inkml:trace>
  <inkml:trace contextRef="#ctx0" brushRef="#br0" timeOffset="-218555">3862 4357 572 0,'0'0'183'0,"0"0"-82"0,-165 0 17 15,111 0 6-15,20 0-25 16,15 0-25-16,9 0-19 16,10 0-14-16,0 0-23 15,0 0-11-15,29 0-3 16,15 0 22-16,11 2-3 15,8-2-8-15,6 0-4 16,5 0-1-16,-21 0 0 0,-12 0-1 16,-19 0-7-1,-14 0 2-15,-5 0-1 0,-3 0-2 16,0 12 1-16,0 14 4 16,0 5 2-16,-16 4 4 15,-4 4 5-15,4 2-7 16,1-7-5-16,2-2-2 15,7-4-1 1,-1-8-2-16,1-5-9 16,6-10-45-16,0-2-27 0,0-3-51 15,0 0-28-15,0 0-21 16,10-20-108-16,-1 3-252 16</inkml:trace>
  <inkml:trace contextRef="#ctx0" brushRef="#br0" timeOffset="-218352">3846 4566 384 0,'0'0'211'0,"0"0"-109"0,0 0 40 16,0 0 5-16,0 0-37 15,0 0-45-15,5-18-40 16,42 10 11-16,19-6-10 16,8-7-17-16,1 0-9 15,-4-3-80-15,-11-2-102 16,-13 4-155-16</inkml:trace>
  <inkml:trace contextRef="#ctx0" brushRef="#br0" timeOffset="-217968">4200 4008 741 0,'0'0'113'0,"0"0"22"0,-214-66 11 15,123 61-41-15,-8 5-34 16,-8 0-14-16,5 20-18 16,12 19-4-16,15 16-4 15,10 20-13-15,15 13-8 16,6 12-2-16,8 6 1 16,17 0 0-16,13-1-4 0,6-2-2 15,6 3-1-15,41-6 0 16,27-3-2-16,22-14 2 15,17-23 1-15,5-23 3 16,6-25 0-16,-3-12 2 16,-6-22 15-16,-5-31 4 15,-8-15-4-15,-20-6 9 16,-8-15-2-16,-13-11 0 16,-20-11 3-16,-16-18-13 15,-25-5-4-15,-3-6-4 16,-68 11-5-16,-33 23-1 15,-26 28-6-15,-16 33-3 16,-1 25-13-16,14 17-43 0,31 3-36 16,29 18-40-1,31 27-112-15,20 13-200 0</inkml:trace>
  <inkml:trace contextRef="#ctx0" brushRef="#br0" timeOffset="-215970">3907 717 172 0,'0'0'517'0,"0"0"-325"0,0 0-36 16,0 0-12-16,0 0-63 16,0 0-15-16,-165 47-15 15,140-42-16-15,8 0-9 16,14-5-8-16,3 4-13 16,0-4-5-16,14 0-3 15,33 0 3-15,29 0 1 16,13-4 5-16,4-18-3 15,-8-1 5-15,-18 3 2 16,-16 3-4-16,-23 2-1 16,-15 7-3-16,-10 0 6 15,-3-4 3-15,0 1-2 16,-19-7-8-16,-16 4 0 0,-4 3 0 16,-2-2 1-16,3 6 3 15,10-2-5 1,9 0 1-16,5 3 1 15,12 4-1-15,2-1-2 0,0 3 1 16,0-3-1-16,10 3-13 16,18 0 7-16,7 0 7 15,9 0 0-15,1 14 0 16,-4 9 0-16,0 3 0 16,-8 0 0-1,-11 3-1-15,-6-1 0 16,-10 0 2-1,-6 1 0-15,0-3-1 0,-19 0 0 16,-20-3-4-16,1-3-79 0,7-4-113 0,6-4-54 16,12-6-162-16</inkml:trace>
  <inkml:trace contextRef="#ctx0" brushRef="#br0" timeOffset="-215364">4514 569 458 0,'0'0'305'16,"0"0"-129"-16,0 0-16 0,0 0-17 16,0 0-52-16,0 0-32 15,41-117-34-15,-3 117-13 16,12 0-9-16,8 2 2 16,-4 27-1-16,1 8-1 15,-11 0-1-15,-10 3-2 16,-10 1 0-16,-13-7 0 15,-8-3 1-15,-3 1-1 16,-5-7-5-16,-31-5-8 16,-2-6-46-16,7-8-5 15,9-6 21-15,14 0 17 16,8 0 22-16,0-20-1 16,0-14 5-16,27-6 1 15,7-5 3-15,4 4 2 0,0 3 7 16,-2 11 0-16,-8 9 7 15,-9 10 1-15,0 2 1 16,-3 6-11-16,1 0 2 16,2 0-7-16,-5 0 3 15,0 14-9-15,-1 13 0 16,-1 6-1-16,-2 8 1 16,-1-2 8-16,4 1-3 15,-1-8-1 1,7-7 0-16,8-10 2 0,4-10-1 15,1-5 5-15,6 0 4 16,-4-14 9-16,2-20 14 16,-14-6 2-16,-6-3 12 15,-16 4-20-15,0-5 0 0,-19 7-20 16,-25 5-8-16,-8 7-3 16,2 8-4-16,1 8 0 15,15 9 3-15,9 0-9 16,12 9-46-16,10 22-31 15,3 6-36-15,6 3-59 16,32-3-62-16,7-8-113 16</inkml:trace>
  <inkml:trace contextRef="#ctx0" brushRef="#br0" timeOffset="-215011">5470 663 409 0,'0'0'249'0,"0"0"-44"15,0 0-16-15,0 0-33 16,0 0-36-16,0 0-34 15,-19-149-25-15,13 146-17 16,3 3-19-16,3 0-25 16,0 15-18-16,0 20 17 15,0 4 1-15,15 4 0 16,11-5 3-16,5-8-2 16,5-9 4-16,-1-10-4 15,-7-8 3-15,0-3-3 16,-1 0 10-16,-5-20-5 15,-8-9 4-15,-6-7 11 16,-8-1 7-16,0-1 0 0,-16-2-19 16,-20 0-6-1,-8 12-3-15,3 4-3 0,0 13-3 16,13 5-33-16,8 6-57 16,17 0-90-16,3 6-97 15,6 5-90-15</inkml:trace>
  <inkml:trace contextRef="#ctx0" brushRef="#br0" timeOffset="-214656">5886 115 861 0,'0'0'207'0,"0"0"-15"0,0 0-20 0,0 0-53 15,0 0-50-15,0 0-33 16,-44-115-25-16,44 132-11 15,0 32-1-15,5 22 1 16,9 15 3-16,-4 0 3 16,2 6-3-16,-2-10-2 15,2-8-1-15,1-13 2 16,0-18-2-16,-4-18 0 16,-3-10-2-16,-3-10-15 15,-3-5 4-15,0 0 0 16,0 0 5-16,0-17 7 15,0-14-6-15,-18-9 6 16,-5-3 0-16,5 3 1 16,-1 3 1-1,6 8-1-15,2 9 3 16,8 8-3-16,3 6 0 16,0 6-4-16,8 0-10 0,36 0 0 15,16 0 5-15,13 0-104 16,-6 0-153-16,-14 0-297 0</inkml:trace>
  <inkml:trace contextRef="#ctx0" brushRef="#br0" timeOffset="-40865">2725 3151 19 0,'0'0'11'0,"0"0"12"0,0 0-16 16,0 0 9-16,0 0 32 0,0 0-22 15,0 0-1-15,-61-21-7 16,50 21-1-16,-8 0 3 16,2 0-12-16,8 0 5 15,-1-2 3-15,4-4 12 16,0-1-4-16,-4-4-17 16,4 1-2-16,-4-5 2 15,1-2-5-15,3 2 8 16,-1-1-7-16,4 1 1 15,0-1-2-15,0-2-2 16,3 0 0-16,0 1 0 16,0 0-2-16,0 0 2 15,0 0 0-15,0 2 0 16,0 5 0-16,0-5 2 16,0 4-2-16,-10-1 0 0,-2 1-2 15,-4-1 2 1,-1 0 0-16,-5 2-1 15,-3-2 1-15,-4 1 0 0,-5 0 1 16,4-4-1 0,5-2 0-16,3 0 2 15,12-4-1-15,4 1 2 0,6 4-3 16,0-5-3-16,0-1 3 16,6-2 0-16,7-1 0 15,3-1 0-15,-7-2 2 16,2-1-1-16,-9 1 0 15,-2-1-1-15,0-4 2 16,0 8 3-16,0-6-1 16,-19-1-1-16,-3 1-3 0,0-3 0 15,0-1 1 1,0-1 1-16,0-4-1 16,3-3 0-16,2 0 0 0,-2 0 3 15,6 0 4-15,-6 6-4 16,0 0 6-16,-6 5-5 15,-3 1-1-15,-11 2-2 16,-2 1-2-16,-3-1 0 16,-5 6 1-16,8 3 0 15,0 5 0-15,-1-1-1 16,1 2 0-16,0-1-1 0,3-2 2 16,4 2-1-16,1-1 2 15,5-4-1-15,2-1-1 16,1-1 1-16,3-4-1 15,2 3 0-15,9 5 0 16,-3 2 0-16,4 2 1 16,-2-1 0-16,-1-2-1 15,1 3 0-15,-4-1-2 16,-6 1 1-16,-5 5 2 16,-4 1-1-16,-7 8 1 15,3 0-1-15,-6 0 0 16,-7 8-7-16,-9 21 7 15,-9 8 0-15,-14 9 2 16,0 2-2-16,-2 7-2 16,2-10 1-1,4-4-4-15,6-1-3 16,1-12 8-16,4 1 7 16,9-3-7-16,5-3 5 15,7-7-5-15,11-2 1 0,16-2 1 0,6-3-2 16,5 2-3-16,3 6 2 15,3 1-2-15,0 2 3 16,0 0 1-16,0-1 1 16,0 10-4-16,0-3 4 15,0 7-4-15,3 3 4 16,0 0-2-16,-3 5 1 16,3-5 0-16,-3-1 0 15,3-7 0-15,-3-2-1 16,0-5 1-16,0-5-2 0,3-1 1 15,-3 2 0 1,0 0-1-16,0 9 2 0,0 6 2 16,-9 5-3-16,-10 4 0 15,0 7 0-15,3-3 1 16,4-2-1-16,5 0 0 16,1-9 0-16,6-2 0 15,0-3 0-15,0-11 1 16,3 3-1-16,16-4 0 15,3-2 1-15,3-1-1 0,1 3 0 16,-6 0 0-16,-6 1 0 16,3 1-1-16,-7 4 1 15,-4-2 0-15,3 1 0 16,-2 2 2-16,2 1 0 16,1 3 0-16,-4 7-1 15,0-1 3-15,4 3-3 16,-7 3 0-16,0 3 5 15,-3 8 0-15,0 7 0 16,0 5 0-16,0 0-1 16,0-6 3-16,0-3-7 15,0-5 0-15,0 0 2 16,0 2-1-16,0 0-1 0,0-3 1 16,10 1-2-16,2 0 1 15,1-1-1-15,-4-2 4 16,5 3-4-16,-9-4 0 15,-2 7 0-15,-3 12 2 16,0 1-2-16,0 3 1 16,0-8-1-16,0-14 0 15,0-12 0-15,0-8 0 16,11-5 0-16,1-2 2 16,1-2-2-16,0 6 3 15,-1 0-3-15,1 3 0 16,0 2 0-16,2 8 0 0,1 0 1 15,-2 4 4 1,-3 2-5-16,0 5 0 0,-8 2 1 16,0 1 0-16,-3-1-1 15,3 3 0-15,-1-10 2 16,3-1-4-16,1-7 2 16,3-3 0-16,4 1 0 15,0 2 0-15,-4 6 0 16,1 0 0-16,-4 3 0 15,3-3 0-15,4-3 2 16,1 0-2-16,0 3-3 16,5 3 3-16,1 4 0 15,5-2 3-15,4-5-3 16,7-6-3-16,8-8-10 16,9-9 9-16,12-14 2 0,1-3 1 15,0 0 1-15,-11 0 0 16,-17 2 8-16,-13 7-3 15,-6 0-1-15,-7-4-2 16,-2 7-1-16,-4-4 0 16,-3-4 3-16,5 2-4 15,0-1 0-15,3 1 0 16,1-1 5-16,7 1-4 16,6 0 2-16,10-3-1 15,3-1 2-15,7 4 3 16,-7-1-3-16,0 8-1 15,-7-2-3-15,-4 3 0 16,-8-6 0-16,-4 4 0 0,-2-4 2 16,-4-4 0-16,4-3-2 15,-3-1 5-15,5 0-5 16,7 0 0-16,11 0 4 16,2-7 6-16,-4-11-6 15,1 4-1-15,-4 0-2 16,5-6 1-16,1 0-1 15,4-6 2-15,3 0-3 16,0 1 1-16,5-1-1 16,-5 4 0-16,-4-4 0 15,-1 3 0-15,-1 0 0 16,-7 0 1-16,1 3-2 0,-6 3 2 16,-7 3-1-1,1-4 0-15,0 4 0 16,-4-4 1-16,9 0 2 0,0-6-3 15,3-5-3-15,8 0 2 16,-2-2-1-16,4-1 0 16,0 2 2-16,1-2 0 15,-8 7 0-15,-6-1 0 16,-3-1 2-16,-6-1-1 16,-1-4-1-16,-2 1 0 15,-1-3 0-15,-3 2 1 16,1 1-1-16,-1-4-1 15,-3 1 1-15,-3-3 1 16,0-1-1-16,0 2 0 0,0-1 0 16,0 0-1-16,-16-3 0 15,-9-1-1-15,-3-4 1 16,3-1 1 0,6 1 1-16,5-4 1 0,9 0-4 15,2 1 4-15,3-1-4 16,0 3-5-16,0 3-1 15,3-2-1-15,8-5 2 16,3-1 7-16,-1-3 1 16,-4 0-1-16,1-1-1 15,-4-1 1-15,0 1 0 16,0 3 0-16,1 7 0 16,2-1 0-16,1 3 0 15,-7 6-30-15,-3 0 29 16,0 1 2-16,0 0-2 0,-13-6 0 15,-12-1-1-15,3 0 2 16,-3 0-5-16,6-3 5 16,5 0 1-16,8-2 0 15,6-4-2-15,0 1-5 16,0-4 3-16,0 1-14 16,0 3-3-16,6 8 19 15,-6 8-5-15,0 10 6 0,0 8-1 16,0-1-11-1,-6 4-55-15,-10 0-2 0,3 0 13 16,4 2 22-16,3 1-29 16</inkml:trace>
  <inkml:trace contextRef="#ctx0" brushRef="#br0" timeOffset="-38492">6289 1818 119 0,'0'0'42'0,"0"0"4"0,0 0 14 15,0 0-2-15,-8-166-6 0,-19 126 11 16,-7 6-15-16,-1 5-14 16,-3 10-22-16,-7 5-12 15,1 8-5-15,-4 2 5 16,-6 4 0-16,-9 0-7 15,0 0 7-15,-8 0 5 16,-12 6-1-16,1 6-4 16,-6 5 8-1,-8 2-8-15,-3 2-8 0,-3 4 8 16,8-4 0-16,1-2 0 16,17 1 0-16,12-5 0 15,7 2 1-15,10 6 1 16,-1 6-2-1,0 8 0-15,-2 6-2 16,-8 2 2-16,-2 1 3 0,-6 3-3 16,5-6 3-16,7-3-2 15,9-3 0-15,7-3-2 16,10 3 1-16,-4 0 0 16,7 3 2-16,0 1-2 15,-2-1 0-15,5-3 0 16,0-2 0-16,0-1 1 15,0-4-1-15,2 2 0 16,9-1 0-16,-6-2 2 0,7 0-2 16,1-4 0-16,3 1-2 15,6 2 0-15,0 7 2 16,0 0 1-16,0-1 0 16,0 0-1-16,0-5-10 15,3-4 6-15,0-1 4 16,-3-2 1-16,0 7 6 15,-6-1-7-15,-26 7 0 16,-6-4 9-16,-4 0-1 0,-2-2-6 16,-3-1-1-16,6-2 2 15,-5 0-3-15,2-5-1 16,3-2 1-16,-4 1 1 16,-2 4 3-16,-1 0-4 15,0 0 0-15,10-1 3 16,7-3-2-16,12-9 0 15,9-2-2-15,7-1-3 0,0 1-3 16,3 8 7-16,0-2 0 16,0 4-2-16,0-1 1 15,0-4 1-15,-3 6 2 16,-2 0-1-16,0 5 4 16,-1 1-4-1,-5 0 0-15,3 5-1 16,2 1 0-16,-2 8 0 0,2 8 4 15,-7 11-3-15,-2 3 0 16,2 3-1-16,0-2 0 16,1-7 0-16,2-12 0 15,1 0 0-15,-1-8 4 16,1 1-3 0,-2 3-1-16,6-2 0 0,-1 2 1 15,3-3-1-15,3 3-2 16,-5-3 2-16,-1 6 2 15,0-1 0-15,1 2-2 16,-3-4 0-16,2-3 3 16,6-6-6-16,-3-2-1 15,3-9 4-15,-3 0 1 16,-1 0-1-16,-2 0 5 0,-3 3-5 16,-1 3 0-16,-2 0 3 15,2 2-3-15,-3 1 3 16,4 2-3-16,3 3 2 15,-2 4-4-15,6-7 2 16,2-3-5 0,0-4-13-16,0-5 7 0,0 1 11 0,13 0 0 15,3 3 8-15,-1 0-2 16,-2-2-5-16,0 4 6 16,-1 1-4-16,1 3-2 15,4-1-1-15,2 4 0 16,-5 2 0-16,3 0 4 15,-1 5-4-15,-3-1 0 16,-4-4 1-16,1-5-1 16,-1-4 1-16,0-8 3 15,4-2-4-15,9 0-12 16,11-4 12-16,1 1 4 0,11-1 5 16,0 4-5-16,-1 1 1 15,0 7-1-15,-3-3-3 16,0-3-1-16,8-11 0 15,7-6 2-15,15 0-2 16,14-9 2-16,11-16 1 16,1-7 1-16,2 3-3 15,-6 4-1-15,-8-1 0 16,-8 3-3-16,-14 0 3 16,-5 3 3-16,-11 0-1 0,-3 3-1 15,5-5 0 1,4-7-1-16,10-5 0 0,5-7 2 15,1-1-1 1,1-5-1-16,0 2 0 0,-3-1-1 16,-4 1 3-16,-6-1-3 15,-5-5 2-15,-5-4 0 16,-3 1-1-16,-5-9 0 16,-4 0 0-16,-1-6 0 15,-2 0-2-15,4 4-10 16,1 2 6-16,1 5 0 15,3 5 4-15,5-8 2 16,-2-2 0-16,0 1 0 16,0-7 1-16,-2 1-1 15,-7-7 0-15,6-2 0 0,-2 0-1 16,5 1 1 0,-3 5 0-16,0 9-1 0,-2-1 0 15,-1 9 0-15,-4-3 1 16,-2 6 0-16,1-5 0 15,-2 2-2-15,4-2 2 16,6-7 2-16,3 0 0 16,-2-4-2-16,2 2 0 15,-9 2-5-15,-4 3 4 16,-4 3 1-16,-5 2 0 16,-10-2 2-16,-2 0 1 15,-7 3-3-15,-3-1-3 16,0 2 3-16,0-5 4 15,0-5-3-15,0 0 0 0,0 0 0 16,0 0 2-16,0 9 1 16,-16 3 5-16,-12 2 3 15,-8 5-12-15,-8 0 0 16,-3 0 3-16,-2-1 5 16,5-4-7-16,3 7 4 15,6 4-5-15,7 10 0 16,0 7-33-16,4 5-31 15,6 0-34-15,-1-2-88 16</inkml:trace>
  <inkml:trace contextRef="#ctx0" brushRef="#br0" timeOffset="-17117">5603 7067 428 0,'0'0'358'0,"0"0"-209"0,0 0-34 0,0 0 10 15,0 0-38-15,0 0 4 16,0 0-15-16,0-65-35 16,0 65-13-16,0 0-12 15,0 0-2-15,0 0-10 16,0 6-4-16,0 30-5 16,0 16 5-16,0 11 3 15,0-6 3-15,0-6-5 16,0-8 1-1,0-5-1-15,10-6 2 16,6-14-3-16,1-5 0 0,-3-11 0 16,5-2 0-1,6 0 0-15,11-42 2 0,8-13 5 16,5-14 2 0,-5 0-7-16,-9 7 0 0,-7 5 1 15,-9 11-1-15,-2 14 0 16,-11 15-1-16,-4 14-1 0,-2 3 0 15,3 0-5-15,0 9-2 16,5 23-3-16,1 10 10 16,1 7 0-16,-1-6 2 15,-2-3-2-15,2-11 0 16,4-7 1-16,-4-10-1 16,1-6-2-16,-4-6 1 15,-3 0 1-15,0 0 1 16,3 0 1-16,4-12 0 15,10-22 0-15,2-9 1 16,3-7-2-16,-3 3 3 16,0 10-4-16,-6 14 0 15,-10 11 0-15,-2 12-1 16,-1 0-1-16,9 0-2 0,7 22-10 16,14 17 14-16,2 4 1 15,-1 0 0-15,4-1-1 16,1-8-3-16,-1-8 3 15,-7-9 0-15,-2-9 1 16,-7-4 0-16,-8-4-1 16,-3 0 2-16,6-29 0 15,8-19 6-15,4-24-7 16,-1-14 6-16,-3-11 0 16,-6-6 4-16,-8-3 8 15,-11 0 1-15,0 9-5 16,0 12 1-16,-19 18-7 15,-4 25 14-15,7 21-12 0,6 18-4 16,7 3-7-16,0 9 0 16,3 61-8-16,0 29 4 15,0 27 4-15,0 0 3 16,0-6-3-16,16-14-2 16,9-9 1-16,11-14 2 15,5-17-2-15,3-18-35 0,3-20-33 16,2-10-23-1,-8-18-54-15,-3 0-10 0,-18-20-22 16,-20-18-17-16,-5 2-150 16</inkml:trace>
  <inkml:trace contextRef="#ctx0" brushRef="#br0" timeOffset="-16918">6424 6873 567 0,'0'0'165'0,"0"0"-43"15,0 0-48-15,0 0-41 16,0 0-12-16,0 0 16 16,225-106-11-16,-150 95-11 15,5 2-7-15,-7 7-7 16,-12 2 0-16,-11 0-1 0,-12 0-85 16,-16 0-76-16,-8 8-107 15</inkml:trace>
  <inkml:trace contextRef="#ctx0" brushRef="#br0" timeOffset="-16450">5663 6639 586 0,'0'0'153'0,"0"0"-27"15,0 0-30-15,0 0-18 16,0 0-42-16,0 0-18 16,-28-21-18-16,28 49-3 15,0 7 3-15,6-3 3 16,4-3-1-16,2-8-2 15,-1-5 2-15,2-11-1 16,-1-5 5-16,4 0-5 16,-7 0 23-16,4-8 24 15,-7-15 15-15,-3-3-2 16,-3-9-24-16,0 4 9 16,0 0-16-16,-15 3 0 0,-7 8-1 15,0 2-13-15,-8 12-12 16,2 6-4-16,-1 0-18 15,1 26-42-15,22 23-109 16,6-3-84-16,69-7-381 16</inkml:trace>
  <inkml:trace contextRef="#ctx0" brushRef="#br0" timeOffset="-14333">10146 6504 560 0,'0'0'217'0,"0"0"-88"0,0 0-25 16,0-183 11-16,0 132-8 15,0 5-25-15,-6 3-28 16,-16 6-11-16,-3 3 1 15,-8 7-26-15,1 11-2 16,1 6-8-16,-4 8-5 16,-1 2-3-16,-1 2-3 15,-1 45 1-15,3 13 0 16,10 20 1-16,14 9 1 16,11 2-5-1,3-5 5-15,33-6 0 0,8-5 1 16,8-10-1-1,-2 1 0-15,7 0 0 16,-2-6 2 0,-8-3-2-16,-15-8 0 15,-13-7 0-15,-13-7 0 0,-6-4-1 16,0-5 2-16,-6-6 1 0,-29-3-2 16,-12-6 4-16,-8-8 1 0,-5-3 1 15,-1 0-3-15,4-17-6 16,4-15-7-16,18-2-1 15,18-3-21-15,17-6-18 16,14-3-58-16,46 3-123 16,18 2-85-16,9 11-203 15</inkml:trace>
  <inkml:trace contextRef="#ctx0" brushRef="#br0" timeOffset="-11624">12900 6073 397 0,'0'0'214'0,"0"0"-76"15,0 0 5-15,0 0-39 0,3-152 28 16,-3 123-44-16,-6 6 3 16,-3 10 1-16,-4 0-18 15,3 5-10-15,4 8-17 16,3 0-16-16,3 0-8 16,-9 0-9-16,-15 51-8 15,-7 32-5-15,-10 37 1 16,6 23 6-1,7 9 5-15,9-1-1 16,8-11 0-16,11-14-5 0,0-17-2 16,33-15 0-1,11-17-5-15,8-19 0 16,-2-15 3-16,-9-18-1 16,-6-5-2-16,-13-8 0 0,-13-6 0 15,-1 0-20-15,-8-4-26 0,0 4-31 16,0-6-14-16,-8 0-47 15,-7 0-95-15,2 0-82 16,3-14-343-16</inkml:trace>
  <inkml:trace contextRef="#ctx0" brushRef="#br0" timeOffset="-10540">13568 6578 575 0,'0'0'190'0,"0"0"-14"0,0 0-29 16,0 0-51-16,-86-162 12 16,73 146-8-16,10 11-24 15,0 3-20-15,3 2-17 16,0 0-16-16,0 0-9 15,0 0-9-15,0 0 1 16,0 25-6-16,0 27 0 16,0 17 5-16,0 8 7 15,0-3-1-15,0-2 8 16,0-7-8 0,0-10 0-16,0-10-6 15,0-16-4-15,0-12 3 16,0-11-2-1,0-6-2-15,0 0 8 0,0 0-5 16,0 0 21-16,0 0-1 0,0-12-3 0,0-14 6 16,0-5-20-16,0-1 1 15,0 4-1-15,0 11-5 16,0 5 1-16,0 4 1 16,0 2-3-16,0 0 2 15,0 6-2-15,0-2 1 16,0 2-1-16,0 0-2 15,0 0 2-15,0 0-1 16,0 0 1-16,0 0 0 16,0-3 1-16,0-4-1 15,0-6 5-15,0-7-5 16,3-6-1-16,3-5 1 0,1-3 2 16,-4-4 0-1,0-2-2-15,0-6 1 16,-3-2 0-16,3-1-1 15,0 3 0-15,-3 12 0 0,0 11-1 16,0 6 1-16,0 11-1 16,0 4 1-16,0 2 0 15,3 0-5-15,-3 0 1 16,4 0-1-16,5 0-4 16,7 11 2-16,12 29-1 15,11 11 8-15,-4 18-1 16,-4 5 2-16,-2 4 1 0,-4-4-2 15,0-11 1 1,-2-14-1-16,-1-12 0 0,-6-17 0 16,-6-9 0-16,-1-6 1 15,-9-5-2-15,3 0 2 16,-3 0 2-16,7 0 5 16,5-20-5-16,4-22 6 15,4-21-5-15,-7-18-3 16,-7-21 6-16,-6-12-6 15,0-9 1-15,0-1-2 16,-3 27 2-16,-8 26-4 16,6 34 3-16,2 23-2 15,0 10 0-15,-5 4-3 0,5 0-28 16,0 41-35 0,-3 25-3-16,-4 19-22 0,1 15-71 15,9 0-136-15,0-14-108 16</inkml:trace>
  <inkml:trace contextRef="#ctx0" brushRef="#br0" timeOffset="-10097">14107 6661 565 0,'0'0'245'0,"0"0"-95"15,0 0-9-15,0 0 2 0,0 0-40 16,0 0-40-1,7-63-7-15,-7 52-19 0,-7-1 4 16,-5 10-11-16,2 2-8 16,4 0-12-16,-4 0-10 15,-2 25-2-15,-7 16 1 16,-1 10-1-16,15-3 2 16,5 1 0-16,0-17-2 15,19-9 2-15,15-12-2 16,4-11 2-16,0 0 2 15,4-3-1-15,-14-22 4 16,-2-11 3-16,-17 0-6 16,-9-7 9-16,0-2 6 15,0 1-4-15,-28 1 0 16,-5 9-12-16,11 11 4 16,3 9-5-16,7 14-12 15,5 0-34-15,7 14-69 0,0 32-71 16,0 8 21-16,0-1-86 15,10-14-61-15</inkml:trace>
  <inkml:trace contextRef="#ctx0" brushRef="#br0" timeOffset="-9365">14374 6763 475 0,'0'0'146'0,"0"0"-48"0,0 0-1 16,0 0 11-16,0 0-20 0,0 0 0 15,137-117 3 1,-118 98-17-16,-6-1-10 0,-1 0-6 16,-5 0-3-16,-4 0 3 15,-3 4-22-15,0-2 2 16,0 6-15-16,-13 4-11 16,-9 2-5-16,-3 6-7 15,0 0-2-15,-2 8 1 16,2 28-3-16,3 3 4 15,3 9-1-15,10 1-2 16,9 0 1-16,0-7 1 16,0-7 1-16,15-9 0 15,14-9 0-15,-4-9 0 16,8-8 0 0,-2 0 0-16,1-5 9 15,-7-21-7 1,-3-8 3-16,-6-9 2 15,-4-9-6-15,-4-14 7 0,-5-17 8 16,-3-16-3-16,0-4-5 16,0 2-1-16,0 19 2 0,-3 19-1 15,-8 26-2-15,5 17 6 16,0 14-5-16,2 6-7 0,1 0-10 16,0 40-7-16,3 32 14 15,0 27 3-15,0 10 1 16,13-7-1-16,18-9 0 15,5-14 0-15,-4-16 2 16,-4-11-2-16,0-12 0 16,-1-14 0-16,-2-9 1 15,-3-8-2-15,3-9-1 0,1 0 2 16,-1-4 0-16,-2-28 3 16,-4-1 0-16,-3-10 1 15,-13-9-3-15,-3 1 2 16,0-3-2-16,0 5-1 15,-10 12 3-15,-13 13-3 16,7 10 1-16,7 12-1 16,-1 2-4-16,-2 20-2 15,2 31 0-15,4 15 6 16,3 0-2-16,3-12 3 16,3-8-1-16,30-12 1 15,3-5 0-15,6-9-1 0,3-9 0 16,2-11 0-16,5 0-9 15,-8 0-54-15,-5 0-72 16,-11 0-175-16,-15-17-289 16</inkml:trace>
  <inkml:trace contextRef="#ctx0" brushRef="#br0" timeOffset="-8590">16036 6501 856 0,'0'0'128'0,"0"0"0"16,0 0-20-16,0 0-9 15,0 0-23-15,0 0-13 0,-25-112-37 16,25 112-17-16,34 0-6 16,20 21-3-16,15 19 3 15,2 5 1-15,-7 7-4 16,-14 5 4-16,-18-8-1 15,-13-3 1-15,-13-9-2 16,-6-11 5-16,0-9-7 16,-31-9 0-16,-10-8 6 15,3 0-3-15,5 0 6 16,11-24-1-16,16-6-6 16,6-7 7-16,0-6-9 15,31-6 1-15,15-2-1 0,7-1 2 16,1 9-2-1,-6 17 1-15,-13 10 0 0,-13 10-1 16,-6 6-1-16,0 0-4 16,-1 0 3-16,-2 20-4 15,4 8 6-15,2 7-1 16,3 3 2 0,3 4-1-16,0 1 1 0,2-9-1 15,-5-3 0-15,0-8-3 16,3-5 6-16,0-13-2 15,4-5 2-15,5 0 6 16,2-9 22-16,-1-19 2 16,-4-7 0-16,-9-2-10 15,-9-3-2-15,-10 1 1 16,-3-7-8-16,0-1-3 0,-35 1-2 16,-15 10-6-1,-14 10-1-15,7 9-3 0,7 12 1 16,11 5 0-16,17 0-9 15,6 13-20-15,13 27-20 16,3 7-43-16,0-2-31 16,12 1-88-16,26-6-1 15,17-9-24-15,11-13-160 16</inkml:trace>
  <inkml:trace contextRef="#ctx0" brushRef="#br0" timeOffset="-8230">17135 6602 345 0,'0'0'204'0,"0"0"1"16,0 0-35-16,0 0-52 0,0 0 5 15,0 0 11-15,108-132-34 16,-122 106-23-16,-14 0-19 16,-4 6 5-16,7 9-19 15,9 6-15-15,10 5-5 16,6 0-18-16,0 2-6 16,0 35-5-16,0 9 5 15,3 0 1-15,16-1-1 16,3-7 2-16,10-7 0 15,7-5-2-15,5-14 0 16,11-10 0-16,-5-2 3 16,-6 0-1-16,-9-12 3 15,-7-13-1-15,-12-3 7 0,-10-4 7 16,-6-5-3-16,0-9 0 16,-9 1-5-16,-26-4-4 15,-9 9-6-15,-6 5 1 16,1 15-3-16,11 9 1 15,7 9-5-15,15 2-41 16,16 0-36-16,0 13-83 16,22 7-114-16,35-11-89 15</inkml:trace>
  <inkml:trace contextRef="#ctx0" brushRef="#br0" timeOffset="-7831">17751 6115 834 0,'0'0'225'0,"0"0"-32"0,0 0-22 16,0 0-50-16,0 0-29 16,0 0-33-16,-9-143-13 15,9 143-25-15,0 0-15 16,0 12-6-16,0 34-4 16,0 17 4-16,0 10 5 15,0 5-2-15,0-1 0 16,0 0-3-16,0-11 1 15,3-15-2-15,12-13-3 16,1-16-30-16,-3-7 0 16,-4-9-19-16,-1-6 15 15,-8 0 11-15,0-23 15 16,0-15-1-16,-17 2-10 0,-18-2 9 16,-6 4 1-16,0 7 8 15,5 9 5-15,14 5 0 16,13 8 0-16,6 2 8 15,3 3 8-15,0-2 11 16,0 2-18-16,9 0-9 16,29-9-1-16,26-3 0 15,18-10-81-15,1-9-272 16,-4-5-676-16</inkml:trace>
  <inkml:trace contextRef="#ctx0" brushRef="#br0" timeOffset="-7550">18072 5555 986 0,'0'0'199'16,"0"0"-73"-16,0 0 8 16,0 0-27-16,0 0-36 15,0 0-23-15,-35-89-34 16,54 120-14-16,25 27 2 15,14 25 11-15,5 14 9 16,-5 9-4-16,-11 8 6 16,-12 14-8-16,-16 8-5 15,-16-2-5-15,-3-3-3 16,-16-11-1-16,-37-8-2 16,-24-7-80-16,-13-13-80 15,-4-20-311-15</inkml:trace>
  <inkml:trace contextRef="#ctx0" brushRef="#br0" timeOffset="15657">10632 6724 496 0,'0'0'153'0,"0"0"-45"16,0 0-14-16,0 0-7 0,0 0-1 15,0 0-19 1,-22-59 5-16,22 55-15 0,0 2-2 16,0 2-16-16,0 0-18 15,0 0-6-15,0 0-6 16,0 0-3-16,0 0 2 15,0 0-6-15,0 0-2 16,0 0 0-16,0 31-2 16,0 12 2-16,0 11 8 15,0 3 2-15,0 3-6 16,0 0 0-16,0 4 0 16,0-13-3-16,0-11 0 15,9-11-1 1,4-9 1-16,0-6 2 15,2-8 0-15,-2-4 0 0,7-2 5 16,-1 0-5-16,0-12 13 16,3-18-4-16,-9-12-3 15,-1 3 8-15,-6-10 6 0,-2-2-1 16,-4 0-2-16,0-1-6 16,0 9-2-16,0 15 0 15,0 11-7-15,0 12 4 16,0 1-9-16,0 4-1 15,0 0-6-15,0 0-10 16,0 0 1-16,0 34 16 16,0 15 1-16,0 8 2 15,6 6-1-15,3-3-2 16,4 1 0-16,4-8 1 16,5-9 0-16,-3-13 0 15,3-9-2-15,-6-12 1 16,3-10 0-16,3 0 5 0,1-12-2 15,5-28 11-15,-3-11-8 16,-6-9-5-16,-3-4 6 16,-3 1-2-16,-7 4 0 15,4 16-1-15,-7 11-1 16,0 15 6-16,-3 12-9 16,0 5-1-16,0-4 0 15,0 4-12-15,6 0 4 16,4 15-10-16,5 19 15 15,1 4 3-15,4 1 1 16,-1 1 3-16,0-5-1 16,-3-13-3-16,0-4 1 15,-7-10 0-15,1-5 0 0,-4-3 1 16,-3 0-1-16,11 0 6 16,-6-15 2-16,6-14-4 15,-3-1 1-15,0-2-4 16,-2 1 0-16,1-1 1 15,-4 12 0-15,0 6-1 16,-6 11-1-16,0 3-5 16,4 0-3-16,8 9-12 15,4 17 11-15,6 8 5 0,-3 1 0 16,-2-5 4-16,2-2-1 16,-7-7 2-16,1-9-1 15,-4-6 0-15,-2-6 0 16,-1 2 3-16,-6-2 4 15,6 0-1-15,4-20 6 16,2-14-6-16,4-3-6 16,0 2 1-16,1 1 0 15,-6 3 0-15,3 2-1 16,-1 12 0-16,-4 9 0 16,7 8-2-16,0 0-7 15,9 0 1-15,3 20-7 16,-1 11 3-16,-2 6 1 15,3 0-24-15,1 3-60 16,2-2-78-16,5-8-71 16,-6-9-129-16</inkml:trace>
  <inkml:trace contextRef="#ctx0" brushRef="#br0" timeOffset="31516">8249 6481 805 0,'0'0'184'16,"0"0"-47"-16,0 0 18 15,0 0-34-15,0 0-53 16,0 0-36-16,0-23-10 16,0 23-12-16,0 9-10 15,0 25-8-15,0 23 8 16,11 18 14-16,3 8 0 16,-3 8 0-16,-2 6 4 15,-2 3-2-15,2-8-9 31,-3-10-6-31,1-15 4 0,2-22-3 0,-2-16-2 16,-4-18 0-16,3-8 0 16,-6-3-4-16,3 0 3 15,-3 0 1-15,0-3 0 0,0-23 4 16,0-13 0-16,-12-4-4 16,-14-3 1-16,-2 4 0 15,-5-4 2-15,2 11-1 16,2 6-2-16,4 13-1 15,6 7-1-15,10 9 2 16,1 0-6-16,6 0 4 16,2 0-3-16,0 0 3 15,0 0-1-15,0 0-3 16,0 0 0-16,7 0 2 16,18 0 3-16,10 0 1 15,2 0 2-15,1 0 0 16,1 0-1-16,-10 0 1 0,-1 0 1 15,-9 0-1-15,-5 0 1 16,-5 0-3-16,-4 0 0 16,9 0 0-16,5 0-1 15,6 5 0-15,7 15 1 16,7 6 0-16,2 5 0 16,0 4-1-16,-7 1 1 15,-7 2-2-15,-10-1 2 16,-6-8 0-16,-11-4 0 15,0-4-2-15,0-7 2 16,-20-3-1-16,-12-5 2 16,1-6 2-16,6 0-1 0,3 0 3 15,3-9-5-15,8-16-2 16,8-9-4-16,3 0 5 16,0-4-3-16,6 1 4 15,24 2 0-15,-2 2 0 16,7-5 0-16,3 4-1 15,1 3 2-15,-2 5-1 16,-8 5 1-16,-10 7-1 16,-10 12 0-16,-9 2-2 15,0 0 2-15,0 0 1 16,0 0-1-16,0 0-9 16,0 8-8-16,0 15 8 15,0 11 9-15,7 3 0 16,8-2 0-16,7-6 0 15,5-6 1-15,-2-13 0 16,0-4-1 0,4-6 2-16,-4 0 1 15,6-2 1-15,-4-22 1 0,-8-4 1 16,-4-3-1-16,-12-3 4 0,-3 2 6 16,0 1 8-16,0-1 2 15,-15 7 0-15,-11 7-8 16,3 7-7-16,4 11-5 15,5 0-4-15,-3 0-1 16,1 17-8-16,0 20 5 16,7 14 0-16,9 3 5 15,0-2-2-15,22-3 0 16,19-12-1-16,14-9 1 0,5-10 1 16,1-10 0-16,5-8 0 15,-3 0 0-15,-2-14 2 16,-4-8-3-16,-23 0-18 15,-18 9-48-15,-16 4-72 16,-19 9-269-16</inkml:trace>
  <inkml:trace contextRef="#ctx0" brushRef="#br0" timeOffset="2069">9968 10439 620 0,'0'0'261'0,"0"0"-135"16,0 0-24-16,0 0-25 16,0 0 16-16,0 0-21 15,-15-73-56-15,15 73-16 16,22 24-8-16,12 13 8 16,14 5 2-16,-3 5 1 15,-1-2 1-15,-6-5-2 16,-10-4-2-16,-4-3 2 15,-18-12-2-15,-6-8-7 16,0-2-14-16,-14-5-17 16,-19-3 18-16,-6-3-30 0,7 0 27 15,19-3 23-15,13-14 8 16,0-6-5-16,23-6 1 16,24-8-4-16,11-3 3 15,2 0-1-15,-13 6 0 16,-11 8 5-16,-17 9 1 15,-13 12 25-15,-6 1 11 16,0 4-23-16,0 0-11 16,0 0-10-16,0 0-2 15,9 12-11-15,4 14 6 16,0 11-1-16,-4 3 6 16,1 5 2-16,-4 2 0 15,3-5 8-15,4-11-7 16,3-7 0-16,1-13 3 0,0-8 5 15,7-3-1-15,7 0 10 16,1-26-10-16,-1-11 1 16,-1-6 25-16,-16-3 12 15,-9 0-21-15,-5-1-1 16,-5-2-5-16,-26 3-16 16,-4 5 4-16,0 13-7 15,7 14-3-15,12 8-1 16,4 6-5-16,4 9-18 15,8 28-30-15,0 14-54 16,3 1-18-16,40-1-24 16,10-8-10-16,8-12 1 15,-4-13 32-15,-7-11 74 0,-15-7 56 16,-9 0 41-16,-10 0 75 16,-6-16 35-16,-1-7-37 15,-9-2-4-15,0-4-6 16,0 3-23-16,0 0-17 15,-6 7-4-15,-19 7-28 16,6 4-19-16,3 8-4 16,-1 0-9-16,9 22 0 15,0 25 0-15,8 4-1 16,0 0 5-16,25 1-4 16,21-9 5-16,7-13-4 15,4-15-2-15,-5-12 5 16,-15-3 1-16,-8 0 5 0,-10-14-6 15,-10-12 2-15,-1-10 5 16,-8-8-7-16,-5 1-3 16,-32-3-1-16,-8 6-1 15,-2 9-2-15,8 8-12 16,17 14-73-16,19 9-122 16,3 0-97-16,16 0-372 15</inkml:trace>
  <inkml:trace contextRef="#ctx0" brushRef="#br0" timeOffset="2471">11401 10246 775 0,'0'0'200'0,"0"0"-35"0,0 0-12 16,0 0-33-16,0 0-33 15,0 0-38-15,-22-117-26 16,22 117-23-16,0 43-13 15,0 20 13-15,-4 20 5 16,1 3-1-16,-6 2-1 16,3 7-2-16,-1-4 3 15,4-7-4-15,3-19 0 16,0-22-3-16,0-20-16 16,0-17-15-16,6-6 6 15,-2 0 6-15,-4-12 8 16,0-17 11-16,0-13-9 0,0-10 6 15,-13-3 2-15,-12 2 4 16,-5 6 0-16,2 11 0 16,6 7-4-16,9 9 3 15,10 12 2-15,3 4-2 16,0 4 1-16,3 0-10 16,29 4 0-16,13 12 10 15,2 4 0-15,1 1-79 16,-6-7-128-16,-14 0-141 15</inkml:trace>
  <inkml:trace contextRef="#ctx0" brushRef="#br0" timeOffset="2857">11740 10758 877 0,'0'0'98'0,"0"0"-3"16,0 0 8-16,0 0-16 15,0 0-17-15,0 0-44 16,-56-77-22-16,52 77-4 16,1 14-14-16,3 12 14 15,0 6-2-15,0-7 6 16,0-7-8-16,3-4 2 0,16-6 1 15,3-8 1-15,2 0 12 16,-10 0 2-16,0-11-8 16,-8-12 7-16,-3-7 3 15,-3 3-16-15,0 4 0 16,-3 2-2-16,-22 14-32 16,0 7-101-16,8 0-205 15,17 0-419-15</inkml:trace>
  <inkml:trace contextRef="#ctx0" brushRef="#br0" timeOffset="3989">12344 10595 740 0,'0'0'227'0,"0"0"-121"0,0 0 34 16,0 0-36-16,9-160-21 15,-15 140-43-15,-16 6-15 16,-3 3-22-16,-4 7 13 16,4 4-16-16,-6 0-2 15,-5 35-1-15,4 13 1 0,4 13 4 16,6-2 3-1,12 4-4-15,10-11-1 0,0-12 0 16,3-11 0-16,26-15 1 16,6-11 0-16,2-3 7 15,12 0 2-15,-2-32-2 16,-3-13 0-16,-3-10-6 16,-8-2 9-16,-5-4 3 15,-2-6 3-15,-8-5 2 16,-2-2-4-16,-8-4-5 15,-8 4 3-15,0 3-2 16,0 11 0 0,-11 14 4-16,-8 17-5 15,10 15-3-15,-1 8-7 16,1 6-7-16,-1 17-3 16,-2 38 7-16,-4 22 3 15,6 12 4-15,10 2-3 16,0 1-1-16,0-4 2 15,7-2-2-15,15-9 0 16,3-15 4-16,3-12-4 16,7-21-2-16,4-11-1 15,8-8 3-15,7-10 4 0,-2 0-3 16,-8-14 7-16,-5-18-7 16,-14-5 4-16,-9-4 0 15,-7-4-2 1,-9 3-2-16,0-2 3 15,0 10-4-15,-20 2-1 0,-15 7 0 16,4 10-3-16,-1 7 2 0,7 8-4 16,-3 3-5-1,6 34 9-15,2 12 2 0,4 7 2 16,13 5-2-16,3-7 0 16,0-11-2-16,3-14 1 15,19-9-5-15,6-9 2 16,5-8 4-16,2-3 1 0,-7 0-1 15,-3 0 2-15,-3-14 4 16,-3-1-6-16,-5-2 4 16,-8 9-4-16,1 4 1 15,-7 4 0-15,0 0-1 16,6 0-2-16,3 0 1 16,7 0-18-16,3 12 19 0,3 9-1 15,8-7 1 1,1-3-6-16,13-2 4 0,0-9 2 15,5 0-3-15,-5-4 8 16,-3-26-4-16,0-23 3 16,1-6-1-16,-4-7 6 15,-3-6 2-15,-10-1 12 16,-3 0 6-16,-13 9-5 16,-9 3 0-16,0 7-9 15,0 16 1-15,0 16 3 0,0 13-8 16,-6 9-10-1,-2 0-1-15,-9 31-11 0,-5 26-2 16,-3 24 13-16,2 8 1 16,17-1 2-16,6 6-3 15,0-5 0-15,0-9-9 16,10-17-18-16,15-17-15 16,3-21-15-16,-3-13-15 15,2-12-41-15,-11 0-26 16,-10-20-39-16,-6-21-60 15,0-7-36-15,-19-9-62 16</inkml:trace>
  <inkml:trace contextRef="#ctx0" brushRef="#br0" timeOffset="4557">13304 10547 137 0,'0'0'272'15,"0"0"-51"-15,0 0-74 16,0 0-7-16,0 0-11 0,0 0-19 16,-86-128-45-16,86 128-65 15,39 28 5-15,14 3-2 16,7-5 13-16,8 0 4 15,-2-12-7-15,-5-3 10 16,-4-2-1-16,-13-7 5 16,-10-2 0-16,-10 0 6 15,-12 0 2-15,-10 0-6 16,-2 0 3-16,0 0 19 16,0 0-13-16,0-2 3 15,0-15-30-15,-8 2-11 16,-9 1 0-16,-2 6-1 15,0 4 0-15,-6 4-4 16,0 0 5-16,-7 20 0 0,7 23 0 16,5 9 0-16,15 5 3 15,5-2-3-15,0-10 0 16,19-11-1-16,12-8 2 31,4-14 1-31,-4-9-1 0,4-3 8 0,-5 0-5 16,-5-20 2-16,-3-11 1 15,-10-4 0 1,-2-5-5-16,-7-4 2 0,-3 8 0 16,0 4-2-1,0 12 6-15,0 12 0 16,0 8 10-16,0 0-16 0,0 0-2 16,0 0-7-16,0 14-4 0,0 17 11 15,3 7 1-15,10 1-1 16,9-1 0-16,3-7 0 15,8-7-4-15,1-5-4 16,-2-4-20-16,-4-7-24 16,-1-8-30-16,-5 0-69 15,3 0-96-15,-6-28-106 16</inkml:trace>
  <inkml:trace contextRef="#ctx0" brushRef="#br0" timeOffset="5451">14288 10524 708 0,'0'0'161'0,"0"0"-28"15,0 0-4-15,0 0-15 16,0 0-38-16,0 0-45 16,16-23-22-16,26 17-6 15,9 1 11-15,8 2-2 16,6-3-4-16,-5 0-3 15,1 4 1-15,-5-2-4 0,-11 2-2 16,-17 2-6-16,-14 0-98 16,-14 0-95-16,0-3-6 15,-14 0-122-15</inkml:trace>
  <inkml:trace contextRef="#ctx0" brushRef="#br0" timeOffset="5657">14527 10287 581 0,'0'0'214'0,"0"0"-42"0,0 0-23 15,0 0-10 1,0 0-54-16,0 0-59 0,-13-15-22 16,10 56 5-16,3 7 30 15,0 3 3-15,0 4-12 16,0 2-10-16,10-2-11 15,2 1-1-15,-5 1-8 16,-4-5-20-16,-3-6-150 16,0-12-295-16</inkml:trace>
  <inkml:trace contextRef="#ctx0" brushRef="#br0" timeOffset="42285">15371 10143 771 0,'0'0'245'15,"0"0"-108"-15,0 0-38 16,0 0 18-16,0 0-24 16,0 0-30-16,0 0-3 15,-72-91-8-15,72 91-14 0,0 0-11 16,0 0-7-1,0 0-17-15,0 0-3 0,0 28-7 16,0 27 3-16,0 25 4 16,0 20 10-16,12 0-6 15,4-3 0 1,3-5-4-16,0-15 7 16,0-11-5-16,-2-15 0 0,-8-22-1 15,-2-12-1-15,-7-11 0 16,3-6 1-16,-3 0-2 15,0 0-4-15,0-17 3 16,-8-24 0-16,-20-15-10 16,-4-8 9-16,-5 7 3 0,-4 6-5 15,-5 9 5-15,-4 15-3 16,3 5-2-16,1 13-1 16,5 3-4-16,10 6 9 15,9 0-7-15,12 0 5 16,10 0 0-16,0-3-2 15,0 1 5-15,0-2-3 16,22 4-10-16,16 0 4 16,20-2 9-16,5-6 3 15,3-10-3-15,-5-2 2 16,-1 3 1-16,-8-3-3 16,-14 6 1-16,-10 5 4 0,-9 3-4 15,-13 6-1 1,-6 0 0-16,3 0-1 0,4 0-4 15,13 12 0-15,10 19 5 16,12 6 0-16,6 6 3 16,2-3 0-16,-5 0-3 15,-4-5 0-15,-12-1-1 16,-6-4 1-16,-12-9 0 16,-3-3-3-16,-8-7 1 15,0-3-6-15,0 4 8 16,-22-4 2-16,-14-2 4 15,-2-6-1-15,5 0-4 16,8 0-2-16,6-20 1 16,5-9-9-16,6-2 5 15,8-6 0-15,0-3-2 16,25-2 4-16,24-7 2 16,4 0-2-16,4 1 0 0,4 1 4 15,-13 11-4-15,-6 7 3 16,-20 9-1-1,-10 11 2-15,-9 6-2 16,-3 3 0-16,0 0 0 0,0 0 8 16,0 0 0-16,0 0-3 15,0 0 1-15,0 0-6 16,0 0-5-16,-6 0-6 16,-8 26 0-16,0 10 8 15,3 11 3-15,11-4 0 16,0-3-1-16,3-6 1 15,24-8 0-15,1-12-1 0,7-8 1 16,3-6 0-16,4 0 0 16,-1 0 2-16,-3-20 2 15,-1-17 5-15,-4-3-2 16,-11-6-7-16,-6-2 8 16,-10-1 6-16,-6 8-4 15,0 5 1-15,-3 12 1 16,-16 10 5-16,-1 6-5 15,4 5-10-15,2 3-2 16,0 0-8-16,-2 11 4 16,0 29 4-16,7 17 1 0,9 4-1 15,0-2 0 1,31-6 1-16,10-11-1 0,8-13-1 16,1-9 1-16,2-8-1 15,-5-10-1-15,-3-2 2 16,-3 0 2-16,-8 0 1 15,-14 0 0-15,-7-6-3 16,-12-6-11-16,0 1-18 16,0 0-67-16,0 0-57 15,-18 7-149-15,8 2-188 16</inkml:trace>
  <inkml:trace contextRef="#ctx0" brushRef="#br0" timeOffset="42800">17176 9918 882 0,'0'0'192'16,"0"0"-28"-16,6-166-15 15,-6 109-43-15,0 3-29 16,-9 5-39-16,-17 9-4 15,-2 11-7-15,-7 12-6 16,7 11-5-16,-2 6-14 16,-1 0-2-16,-1 20-2 15,-10 27 0-15,4 12 4 0,13 7 1 16,13 0-3-16,12-1 0 16,0-1-1-1,28-5 2-15,19-2-2 16,14-4 1-1,7-8-2-15,4-3 2 0,-1 2 0 16,-11-8 0-16,-7 5 1 16,-12-3 0-16,-19 1-1 0,-8-2 0 15,-11 0 0-15,-3-5 1 16,0-4-1-16,-36-5 4 16,-11-3-3-16,-10-6 8 15,-10-6-6-15,1-4 0 0,6-4-1 16,8 0 3-1,18 0-5-15,11-22-6 16,14-8-19-16,9-9-22 16,16-10-34-16,37 3-70 0,7 8-111 15,1 20 27-15,-10 10-78 16</inkml:trace>
  <inkml:trace contextRef="#ctx0" brushRef="#br0" timeOffset="43807">17490 10307 581 0,'0'0'271'16,"0"0"-71"-16,0 0-52 0,0 0-12 15,0 0-25-15,0 0-45 16,-19-135-13-16,13 124-9 16,0 8-4-16,-1 3-18 15,7 0 0-15,0 0-20 16,-3 0-2-16,3 14-9 15,0 20 8-15,0 12 1 16,0 4 1-16,3-2 2 16,29-7-3-16,7-5-2 15,5-10 2 1,0-15 0 0,-6-6-1-16,-2-5 1 15,-8 0 0-15,-3-2 3 16,-6-24 2-16,-3-5-4 15,-10-6 9-15,-2-4-4 0,-4 3-1 16,0 5 10-16,0 2-11 0,0 7 4 16,-4 10 2-16,-5 9-2 0,6 5-1 15,0 0-5-15,3 0-2 16,0 0-13-16,0 18 5 16,0 18 3-16,0 10 5 15,0 5 3-15,12-5-2 16,10-3-1-16,0-12 1 15,5-5 0-15,-2-12-1 16,-6-6-5-16,-3-4 2 16,-1-4 3-1,-2 0 1-15,3 0 0 0,4-18 2 16,-6-7 5-16,6-7-3 16,-7-5-3-16,0 3 0 15,-4 2 1-15,-3 13-3 16,1 9 0-16,-7 9-1 0,0 1-1 15,3 0-2-15,6 0-6 16,4 7 4-16,3 25 5 16,4 3-3-16,-1 1 4 15,-5 1 1-15,6-8 0 16,-4-6 1-16,-6-6-1 16,-1-5-1-16,-6-10 0 15,-3-2 0-15,3 0 0 16,1 0 5-16,2 0 2 15,6-16-5-15,1-16 2 0,6-3-4 16,-2 1 3-16,-1 3-1 16,-4 5-2-1,-5 12 3-15,-1 8-3 16,-6 6-3-16,6 0-4 0,7 0-2 16,-4 12-2-16,7 14 7 15,-3 2 3-15,-4 3 0 16,-3-8-3-16,4-3 4 15,-4-11 1-15,2-6-1 16,-5-3-3-16,0 0 3 16,2 0 0-16,6 0 5 15,1-17-3-15,4-9 3 0,-3-6 0 16,2 7-4-16,1-1 2 16,0 6 0-16,3 5-3 15,1 4-2-15,2 8 1 16,-3 3-1-16,3 0-4 15,0 17 0-15,-6 12 5 16,0 5 0-16,-7-2-6 16,-3-1-3-16,-6-5-37 15,5-6-48-15,-5-6-29 16,5-2-90-16,4-12-63 16,5 0-218-16</inkml:trace>
  <inkml:trace contextRef="#ctx0" brushRef="#br0" timeOffset="44180">19066 9567 670 0,'0'0'224'0,"0"0"-56"16,-31-152-14-16,8 117 6 15,4 13-49-15,-3 4-33 16,3 10-16-16,0 5-29 16,6 3-7-16,-2 9-17 15,-12 42-8-15,-4 20 13 0,-4 21-9 16,7 14-2-16,12 8 3 16,8 6 1-16,8 3-1 31,0-9 2-31,17-8-2 0,21-14-5 0,3-12 0 15,3-18 2 1,5-15-3-16,-8-13 0 16,7-15-2-16,-1-9-3 15,-6-5-21-15,-9-5-30 0,-10 0-68 16,-16 0-194-16,-6-29-315 16</inkml:trace>
  <inkml:trace contextRef="#ctx0" brushRef="#br0" timeOffset="52419">1623 1547 189 0,'0'0'84'0,"0"0"11"0,0 0-35 16,0 0 40-16,0 0-31 15,0 0-30-15,0 0-1 16,-45-78-2-16,26 72-9 16,-3 1 0-16,-3-1-2 15,0-3-4-15,-1 1-1 16,3-4-8-16,4 2-2 16,-3-5 0-16,-3-2-4 15,-3-6-2-15,-10 0-1 16,-3 6 0-16,-20 2-1 15,-13 8-2-15,-20 7-1 16,-12 0 1-16,-4 0 1 16,8 16-1-1,13 13-1-15,13 5-1 16,15 6 2-16,10 8-2 16,4 13 2-16,2 8 0 15,4 4 2-15,6 5-2 16,4-4 0-16,4 1 0 0,2-1 0 15,6 3 4-15,-3 3-4 16,-3 3-1-16,0 0 1 0,-2 0 1 16,5-6 0-16,3-5-1 15,7-10 2-15,5-4-2 16,7-4 0-16,0-3 0 16,0 0 4-16,24 4-3 15,7-3-1-15,1 2 1 0,2-2-1 16,4-4 0-16,3-8 0 15,8-6 0-15,1-11 0 16,8-6 0-16,2-5 2 16,0-1-2-16,4 1 1 15,-10 2-1-15,-4 9 0 16,-14 6-2-16,-11 2 1 16,-16 12-3-16,-9 3-8 15,0 2 11-15,-9 3-1 16,-16-4-3-16,3-5 5 15,3-5 0-15,8-5 0 0,8-4-2 16,3-1 1-16,0-2 0 16,22-8 0-16,23 0-1 15,15-11 0-15,17-6 2 16,18 0-1-16,10-21 1 16,6-12 0-16,3-5-1 15,-3-2-1-15,-2-2 1 16,-4-1 1-16,-7 0-1 15,-9 3 2-15,-15 0-2 16,-14 5-2-16,-10 4-1 16,-9 2 3-16,-5 1-2 15,-2 2 3-15,1 0-1 16,0-2 2-16,7-1 1 16,-1-2-2-16,0-1-3 15,-3-5 0-15,-7-3 1 0,-1-3 1 16,-8 0 1-16,-9-1 0 15,-4-4 0-15,-9 0-2 16,0 0 4-16,0-6-1 16,0-4-1-16,-19-4 0 15,-3-7-3-15,-3-6 3 16,-2 1 0-16,-1 2 3 16,0 4-3-16,-1 2-1 15,1 3 1-15,-5 3 1 16,2-2-1-16,-7 7 0 15,-3 6-1-15,-1 3 1 16,4 4 0-16,0-4-2 0,0-3 2 16,10-2 2-16,-2-7-2 15,8 5 0-15,3-4 0 16,7 4 0-16,2 5 0 16,4 3-4-16,3 7 4 15,-7 1 0-15,-10 5 0 16,-5 4 0-16,-13-1 0 15,-6 4-1-15,-17 5-1 16,-18 7 0-16,-13 0-1 16,-9 4 2-16,-8 3 0 15,4 6 2-15,3 0-2 16,5 0 1-16,15 0-2 16,5 21-1-16,17 4-11 15,8 4 14-15,11 0 0 16,7 8-2-16,-4 9 0 0,-4 8 2 15,-2 6 0-15,-2 0 0 16,8-3 0-16,4-11 1 16,2-4-1-16,7 4-1 15,0 3 1-15,-2 17 0 16,2 11 0-16,3 9 0 16,0 11 0-16,6-3 2 15,4 1 0-15,8-4-2 16,4-2 0-16,0-5-3 15,0-2 7-15,0-2-7 16,0-9 3-16,4-2 0 16,5-4 0-16,4-7 0 0,2-4 0 15,1-6 3-15,6 1-2 16,5 3 0-16,-2-1 0 16,0 4-1-16,-3-7 0 15,0-5 1-15,-3-9-1 16,3-8 1-16,5-2-1 15,-2-3 2-15,3 2-2 16,4 4 1-16,6-5 0 16,4-2-1-16,8-2 0 15,10-13 1-15,14-5-1 16,20 0 1-16,15-14-1 16,15-19 6-16,0 3-6 15,-3-2-1-15,-11 5 0 0,-14 9 1 16,-16 12-2-16,-17 6 2 15,-22 0-3-15,-13 6-2 16,-15 13-3-16,-10 10 3 16,-3 3-3-16,0-1 7 15,0 1 0-15,-5-4-3 16,5-8 4-16,0 0-1 16,0-5 1-16,0-1-1 15,5-2 1-15,15-4-1 16,2-2 0-16,6-6 1 15,17 0 0-15,0 0 0 16,5-20 1-16,4-9-1 0,-4-5 2 16,-8 0-2-16,0-4 0 15,-11-7 0-15,-3-3 0 16,-1-10 6-16,-8-3-6 16,-7-4 0-16,-5-1 1 15,-4-2-1-15,3-1 0 16,-3 3 1-16,0-3-1 15,-3-2 0-15,0-6 1 16,0-12-1-16,0-3 0 16,0-5 0-16,0-3 0 15,-9 0 1-15,-4-6-1 16,1 1 0-16,2-4 0 16,1 4 0-16,-5 8 0 0,1 10 0 15,1 8 0 1,-7 12 1-16,-3 4-1 0,-3 10 0 15,-7 4-1-15,-10 6-4 16,-2 6 5-16,-10 0 0 16,-10 8-3-16,-12 6 2 15,-4 8-1-15,-8 13 0 16,-1 2-12-16,-1 0 14 16,-1 0 0-16,6 17 0 15,5 2 0-15,6-1 0 16,5-3 0-16,9-4 0 15,-1 0-1-15,4 4 2 0,10 2-2 16,-2 8-4 0,5 10 5-16,3 7 0 0,-1 11 0 15,4 6-2-15,4 4 2 16,2 0 0-16,-1-5-3 16,5-5 3-16,-7-1 0 15,7-9 2-15,-2 0-2 16,-1-3 1-16,6-4-1 15,-4 2 0-15,4 3 0 16,-3 1 0-16,-2 6 0 16,2 7 0-1,3-1 1-15,2 3-5 0,5 4 8 16,5-4-6-16,3 0 2 16,10 0 0-16,0 3 1 15,0 6-1-15,0 1-1 16,10 1 1-1,3-1 0-15,2 0 1 0,-5-8-1 16,-4-1 0-16,4-13-4 16,-4 2 4-16,3-5 4 0,1-1-4 15,7 1 0-15,5 3 0 16,3 2 1-16,6 3 0 16,1 5-1-16,-4-6 0 15,2-3 1 1,-5-9-1-16,-3-6 0 0,-3-7 1 15,3-2-1-15,0-5 1 16,5 3 1-16,1 0-2 16,4 4 0-16,2-2 0 15,7-5 1-15,3-3 0 16,11-5-1-16,5-9 1 0,10 0 1 16,17 0 0-16,7-15-1 15,2-4-2-15,-4-1 3 16,-9-4-3-16,-14 2 2 15,-5-7 1-15,-10 1-1 16,-4-4 0-16,-6-5-1 16,2-1 2-16,-2-6-2 15,-2-9 0-15,-1 5 1 16,0-3 0-16,-3 7-1 16,1 5 0-16,-2 5 0 15,-2-4 0-15,0 4 0 16,-7-3 0-16,2-1 2 0,-5 1-2 15,-6 0 5 1,-3 0-9-16,-1-3 5 0,-5-2-1 16,-7-1 0-16,0-3-4 15,-3 0-62-15,0-2-62 16,-22-7-211-16</inkml:trace>
  <inkml:trace contextRef="#ctx0" brushRef="#br0" timeOffset="58792">19603 10421 84 0,'0'0'116'0,"0"0"-24"15,-191 0-1-15,172 0-14 16,10-9-16-16,9-8-26 15,0 3-10-15,-3 3 2 16,3-1-10-16,-6 4-8 16,-4 5-7-16,-4 3-2 15,-11 0-54-15,-6 0-157 16</inkml:trace>
  <inkml:trace contextRef="#ctx0" brushRef="#br0" timeOffset="59607">19279 10046 563 0,'0'0'174'0,"0"0"-46"0,0 0-32 16,0 0-18-16,0 0-21 15,0 0-17-15,-6 0-18 16,6 0-7-16,0 0-2 15,0 15-8-15,3 8 1 16,22 2 26-16,0 9 2 16,8 0-15-16,-5 7 0 15,-3-4-7-15,-6 2-4 16,-9-6-1-16,-1-5-2 16,-9-10-5-16,0-7 4 15,0-9-3-15,0 2 7 16,-15-4 0-16,-4 0 0 15,0-9-2-15,3-22-1 0,0-6-3 16,10-12 0-16,6-5-2 16,0 2-9-16,0 3 5 15,19 12-3-15,12 3 2 16,4 8 5-16,4 9 2 16,-4 6-2-16,-10 4 1 15,-3 7-2-15,-6 0 1 16,-4 0-1-16,-5 0-5 15,-4 10 3-15,0 10-2 16,-3 8 5-16,3 3 3 16,-3 1-1-16,3 2 0 15,5-5 0-15,3-3-1 16,3-3-1-16,8-7 1 16,0-4-1-16,6-6-1 15,1-6-1-15,-4 0 1 0,0 0 1 16,-5-6 4-16,-4-17 1 15,-7-3 5-15,-2 0-9 16,-7-2 7-16,0-1-1 16,-13 1 6-16,-15-2-3 15,-5 9-10-15,-2-3 2 16,1 10-4-16,5 6 2 16,4 8-6-16,5 0 2 15,9 0-40-15,-3 6-43 16,8 16-75-16,6-1-105 15,0-10-131-15</inkml:trace>
  <inkml:trace contextRef="#ctx0" brushRef="#br0" timeOffset="60023">19956 9992 527 0,'0'0'192'15,"0"0"-60"-15,0 0-38 16,0 0-15-16,0 0-3 16,0 0-18-16,0-23-10 15,0 23-38-15,-6 0-10 16,3 23-11-16,-5 17 11 0,5 2 9 16,3 5-8-16,0-7 0 15,0-6 4-15,14-8-5 16,14-9 3-16,1-6-8 15,-1-11 10-15,8 0-4 16,2 0 7-16,-1-28 1 16,1-6 12-16,-11-1 10 15,-16 1 12-15,-11 2 6 16,0-2-26-16,-9-3-3 16,-23 3-13-16,-9 5-7 15,2 12 0-15,4 8-5 16,7 9-25-16,6 0-73 15,9 4-72-15,10 15-105 0,3-4-75 16</inkml:trace>
  <inkml:trace contextRef="#ctx0" brushRef="#br0" timeOffset="60480">20378 9732 401 0,'0'0'237'0,"0"0"-91"0,0 0-12 16,0 0-20-16,0 0 2 16,0-149-40-16,0 143-18 15,0 6 1-15,0 0-39 16,0 9-17-16,17 34 0 16,5 20-2-16,-3 17 10 0,-1 11 2 15,-2 5-4-15,-3-9-1 16,-4-6 0-16,4-19-2 15,-7-10-3-15,1-21 0 16,-4-10-3-16,-3-12 2 16,0-9 0-16,0 0-1 15,0-15 14-15,0-26-8 16,0 0-5-16,-13-6-4 16,-9 13 1-16,0 8-5 15,0 8 6-15,3 8-11 16,0 6-6-16,5 2 6 15,8 2-1-15,3 0 11 16,3-3 1-16,0 0 0 0,0 1-5 16,9 2-11-1,27-4 16-15,11-4 0 0,7-6 3 16,1 1-3-16,-8 5-19 16,-9 8-26-16,-13 0-39 15,-3 0-61-15,-5 6-36 16,-1 6-47-16,-7 5-206 15</inkml:trace>
  <inkml:trace contextRef="#ctx0" brushRef="#br0" timeOffset="60852">20918 10181 577 0,'0'0'134'0,"0"0"-24"0,0 0-11 16,0 0-10-16,0 0-34 16,0 0-40-16,-31 0-7 15,24 11-5-15,7 9-3 16,0 0-5-16,0 0 5 16,4-5-4-16,14-10 4 15,1-5 0-15,0 0 13 16,-6 0-1-16,-4-14 7 15,-9-6 16-15,0-3 3 16,0 3 9-16,-9 0-30 16,-13 6-12-16,-7 5-5 0,4 6-11 15,2 3 2-15,7 0-27 16,7 3-107-16,9 14-106 16,0-5-118-16</inkml:trace>
  <inkml:trace contextRef="#ctx0" brushRef="#br0" timeOffset="60943">20918 10181 617 0</inkml:trace>
  <inkml:trace contextRef="#ctx0" brushRef="#br0" timeOffset="62019">20918 10181 617 0,'225'-109'192'0,"-222"107"-86"0,5-4-11 0,3-10-8 16,11 0-28-16,5-9-9 15,1-10-1-15,7-2-8 16,-4-9-7-16,2-5-10 16,-5-9-1-16,-6-6-3 15,-12-5-5-15,-10 1 7 16,0 11-2-16,0 7-7 16,-22 15 5-16,0 14-9 15,3 12-9-15,8 11 0 16,0 0-13-16,-8 28 13 15,-1 33-1-15,-2 18 2 16,6 8 3-16,13 1-2 0,3-4 0 16,0-8-1-1,12-8-1-15,23-7 1 16,1-16 0-16,2-13 2 0,6-12-1 16,6-14-2-1,2-6 1-15,5 0 4 16,-10-20-3-16,-5-4 2 15,-10-4-3-15,-10 3 2 16,-3-1-2 0,-10-6 3-16,-6 1-2 15,-3-3-1 1,0 2 3-16,0 7-1 16,-6 7 0-1,-10 9-3-15,4 9-2 0,-7 0-8 16,-3 14 3-16,-2 24 7 15,5 2 1-15,10 3-1 0,9-6 0 16,0-2-1-16,3-10-1 0,36-3 2 16,12-10 1-16,13-8 0 0,5-4 1 15,2-10 2-15,4-26-3 16,1-13 1-16,-6-6 4 0,-3-4-6 16,-16-2 3-16,-16 1-1 15,-16-3 4-15,-16 7 14 16,-3 3 8-16,0 11-4 15,0 16 0-15,-13 15-4 16,4 8-11-16,6 3-9 16,-4 0-3-16,4 43-2 0,0 22 5 15,3 28 3-15,0 9-1 16,0 9 1-16,0 15-1 16,0 12-1-16,0 5 0 15,0 3-1-15,6-4-1 16,26-18 0-16,9-30-4 15,4-32-4-15,-4-30 4 16,-3-26 3-16,3-6 0 16,4-44 2-16,-4-27 6 15,-6-14-5-15,-13 2 0 0,-19-1 0 16,-3 5-1 0,-16 2-2-16,-37 2-9 0,-7 9 5 15,-4 9-6-15,4 14 11 16,16 15-4-16,14 14 3 15,18 5 1-15,8 6 1 16,4 3-8-16,0 0-2 16,10-6-10-16,31-5 11 15,10-13 7-15,9-12 2 16,0-10-1-16,-5-8 2 16,-8-3 0-16,-6-4 0 15,-5-1 1-15,-11-1-2 16,-12 0 0-16,-10 6 1 15,-3 8 2-15,0 15 13 16,0 11-9-16,0 11 9 0,-6 10-4 16,3 2-7-16,-7 14-5 15,1 34-9-15,-4 21 9 16,4 12 2-16,4 1-2 16,5-2-1-16,0-8 1 15,5-13 5-15,10-10-5 16,4-12 0-16,-3-11-11 15,-3-12-36-15,-1-8-61 16,-2-6-59-16,2 0-29 16,-5-31-35-16,-7-15-200 0</inkml:trace>
  <inkml:trace contextRef="#ctx0" brushRef="#br0" timeOffset="62190">22649 9786 351 0,'0'0'162'16,"0"0"-45"-16,0 0 33 15,0 0 18-15,0 0-88 16,0 0-65-16,86-83-5 16,-4 63-8-16,-5 4 1 15,-11 1-3-15,-8 4-108 16,-14-7-136-16,-15 1-170 16</inkml:trace>
  <inkml:trace contextRef="#ctx0" brushRef="#br0" timeOffset="62455">23001 8989 573 0,'0'0'213'16,"0"0"-73"-16,0 0-38 16,0 0 23-16,0 0-27 15,0 0-12-15,-53-129-39 16,53 133-37-16,25 38-10 15,23 29 8-15,9 29 16 16,4 22 8-16,-4 19-13 16,-2 5-3-16,-11 0-10 15,-16-18 0-15,-18-7-2 16,-10-18-4-16,-19-9-1 16,-42-11-47-16,-18-12-113 0,-11-10-163 15,-1-22-478-15</inkml:trace>
  <inkml:trace contextRef="#ctx0" brushRef="#br0" timeOffset="63342">23567 10021 725 0,'0'0'130'0,"0"0"-34"16,0 0 44-16,0 0-18 15,0 0-22-15,0 0-27 16,-3 0-34-16,3 0-19 15,0 0-14-15,0 0 4 16,0 0-10-16,14 0 2 16,17 0 0-16,13 0 4 15,10 0 0-15,4 0 1 16,5 0-4-16,-2 0-3 16,-14-4 0-16,-9 4-47 15,-25-2-227-15,-13 2-202 16</inkml:trace>
  <inkml:trace contextRef="#ctx0" brushRef="#br0" timeOffset="63605">23777 9749 663 0,'0'0'207'0,"0"0"-110"15,0 0 34-15,0 0 24 16,0 0-41-16,0 0-70 16,7-6-30-16,-7 32-7 0,0 11 6 15,-3 12 1 1,-4 8-7-16,7 3 12 0,0 6-14 16,0 0 0-16,0-1-3 15,0 1-2-15,10 1-24 16,-4-14-168-16,0-10-216 15</inkml:trace>
  <inkml:trace contextRef="#ctx0" brushRef="#br0" timeOffset="65046">24491 9649 629 0,'0'0'174'0,"0"0"-30"15,0 0-24-15,0 0-5 16,0-149-49-16,0 143 30 15,0 6-23-15,0 0-41 16,0 12-32-16,-3 39 0 0,-6 21 0 16,2 20 15-16,7-1-7 15,0-2-4-15,0-1 1 16,0-5-1-16,0-8-3 16,0-10 0-1,0-19 2-15,5-15-3 16,-3-17 1-16,-2-8-1 0,0-6 0 15,3 0 0-15,-3-6 1 16,0-28-1-16,0-9 0 16,0-6-2-16,-3 1 2 15,-22-3-4-15,-10 0 3 16,-3 8-6-16,-1 5 0 16,4 12 2-16,4 15 2 15,9 6-23-15,6 5 2 16,10 0 13-16,6 0 11 15,0 2 3-15,0 12-3 0,0-3-3 16,34-2 3-16,17-9 2 16,16 0 3-16,6 0 3 15,-3-16-5-15,-10-2-1 16,-19 7-1-16,-11 3 3 16,-15 4-1-16,-8 2-1 15,-4 2 0-15,-3 0-1 16,0 0-1-16,0 0-2 15,9 25-2-15,13 18 4 0,7 6 3 16,-1 9-1-16,2-2-1 16,-2-5-1-16,-6-4 1 15,-6-11 0-15,-7-6 0 16,-6-13 0-16,-3-7 0 16,0-6-2-16,0-4-8 15,-6 0 9-15,-22 0 4 16,-2-5 4-16,5-19-6 15,9-2 1-15,10-3-1 16,6 1 3-16,0-6-5 16,17-3 2-1,16-7-2-15,13-4 0 16,1 0-3-16,3 2 3 0,-11 12 2 16,-13 11-2-16,-14 11 1 15,-9 10-1-15,-3 2 1 16,0 0 3-16,0 0-4 15,0 0 1-15,0 0 3 0,0 0-4 16,-3 0-7-16,-9 20-1 16,-4 13 6-16,0 7 3 15,10 3-2-15,6-2 2 16,0-11 1-16,0 0-1 16,28-13-1-16,4-6-4 15,2-11 4-15,5 0 2 16,-4 0-1-16,0-23 7 15,-10-8-6-15,-9-1 1 16,-10 1 3-16,-6-7 1 16,0 7 5-16,-3 5-7 15,-13 7 15-15,0 7-9 16,4 6 5-16,2 6-12 16,1 0-4-16,2 26-8 15,-2 20 8-15,3 2 1 16,6 5-1-16,0-11 4 0,0-5-5 15,12-3 2-15,14-8-2 16,-1-9-2-16,0-6-16 16,0-4-23-16,5-7-24 15,4 0-67-15,1-18-98 16,1-17-223-16</inkml:trace>
  <inkml:trace contextRef="#ctx0" brushRef="#br0" timeOffset="65465">25683 9697 82 0,'0'0'686'16,"0"0"-507"-16,0 0-64 15,0 0 20-15,0 0-29 16,-85-151-23-16,58 128-27 16,-1 0-14-16,3 9-17 15,-1 3-10-15,8 2-2 16,2 6-10-16,9 3-3 15,1 0-5-15,-3 8-3 0,6 27 8 16,-4 16 1 0,7 1 3-16,0 6-4 0,16-4 0 15,19 0 0 1,-4-3 4-16,4-2-4 16,-2 2 1-16,-2-5 1 0,-6-3-2 15,-3 0 1 1,-6-6-2-1,-6-3 1-15,-10-8 0 0,0-6 0 16,0-3 0-16,-22-4-3 0,-19-8 3 16,-13-5-2-16,-7 0-1 15,7 0-29-15,12-4-20 16,20-7-31-16,16-7-19 16,6 4-71-16,22-6-53 15,33-8-91-15</inkml:trace>
  <inkml:trace contextRef="#ctx0" brushRef="#br0" timeOffset="66557">25820 9940 454 0,'0'0'210'0,"0"0"-35"16,0 0-18-16,0 0-6 16,0 0-28-16,0 0-56 15,-26-93-11-15,20 84-13 16,3 5-19-16,0 2-11 0,3 2-7 15,-4 0 0 1,4 0-1-16,0 0-5 0,-3 0-4 16,0 0 0-16,0 2-1 15,0 13 5-15,3-4 1 16,0-2 1-16,0-3-2 16,0-4 0-16,0 2 1 15,0-4-1-15,0 0 1 16,0 0 1-16,0 0 3 15,0 0-3-15,0 0 2 16,0 0-4-16,0 2 2 16,0-2-5-16,0 4 1 15,0 7 2-15,9 3-1 16,4 9-1-16,-4 8 3 16,4-2-1-16,0 6 0 15,-1-1 0-15,10-3 2 16,-3-5-2-16,1-6 1 0,-1-9-2 15,-3-8 2 1,3-3-2-16,-3 0 2 16,4-12 2-16,-6-10 2 15,0-7-2 1,-1-5-3-16,-7-1 1 16,-3-7 6-16,0-1-4 0,-3 3 10 15,0 9 10-15,0 7-11 0,0 15 2 16,0 4-10-16,0 5-4 15,0 0 0-15,0 0-7 16,0 20-7-16,0 20 14 16,0 9 4-16,0 2-1 15,0 1-3-15,0-13 1 16,0-7-5-16,3-9 8 0,4-11-8 16,2-7 8-16,4-5-4 15,6 0 1-15,0 0 2 16,3-9 0-1,3-13 2-15,-2-4-5 16,-4 1 4-16,-3-1-2 0,-4 3-1 16,-5 0 0-16,2 6 0 15,-6 2 1-15,1 8-2 16,-1 3 0-16,0 4-2 16,0 0-3-16,0 0 1 0,0 5-7 15,4 24 11-15,-1 5-1 16,-3-1 1-16,8-5 1 15,-3-6-1-15,-2-7 0 16,5-7 0-16,-8-5 2 16,2-3-2-16,-5 0 2 15,11 0 3-15,-2 0 0 16,1-14-3-16,5-9 0 16,-2 0-2-16,3-1 0 15,-4 8 1-15,1 1-1 16,-7 10 0-16,-2 5 0 15,-1 0-4-15,3 0-9 16,0 18 11-16,5 8 1 0,-6-2 0 16,-2 0 1-16,0-4 0 15,5-12 0-15,-5 1 0 16,3-9 0-16,-4 0 0 16,3 0 0-16,4 0 0 15,4 0 4-15,12-14-2 16,3-9-1-16,4-1 1 15,-1 2-2-15,-1 5 0 16,-2 3 0-16,-6 4 0 16,-6 8-3-16,-5 2-2 15,-6 0-20-15,-5 6-81 16,0 19-78-16,0-1-82 0,17-8-162 16</inkml:trace>
  <inkml:trace contextRef="#ctx0" brushRef="#br0" timeOffset="66940">27058 9115 568 0,'0'0'129'0,"0"0"-15"16,0 0 16 0,0 0-4-16,0 0-6 0,0 0-4 15,0 0-37-15,0-136-23 16,-6 136-14-16,0 4-29 16,-10 47-13-16,-9 32 0 15,-1 32 6-15,-5 11-3 16,6 8 1-16,6-3 0 15,2-5 4-15,14-12-3 16,3-13-5-16,0-19 1 16,20-13-1-16,10-23 1 15,6-12-1-15,5-17 0 16,6-11-14-16,11-6-62 0,2 0-144 16,-5-20-165-16</inkml:trace>
  <inkml:trace contextRef="#ctx0" brushRef="#br0" timeOffset="71514">27151 9758 583 0,'0'0'135'0,"0"0"-88"0,0 0 16 16,0 0-13-16,0 0-11 16,0 0 19-16,0 0-14 15,53 58-5-15,-37-45 9 16,-2-1-11-16,-6-1-4 15,6 0-4-15,-1 3-1 16,-1 7-13-16,10-1 4 16,0 2-8-16,5 4-3 15,-2-5-4-15,0-5 1 0,-6-4-1 16,-6 0-2 0,-7-7-1-16,-6-2 1 0,0-3-2 15,0 3-4-15,-10-3-13 16,-15 0 17-16,0 0 3 15,2 0 0-15,10 0-3 16,7-15 0-16,6-10-2 16,0-7 2-16,0-3 3 15,22 2 1-15,-2 4 0 16,-4 9-1-16,0 5-1 16,-1 7 0-16,1 0-2 15,0 2 0-15,3 0 0 0,-3 6-1 16,-4 0-1-1,-4 0-1-15,0 0 2 0,-2 0-3 16,2 12-4-16,-5 8 3 16,-3-1 5-16,0 1 0 15,0 1 3-15,3-7 0 16,5-2-2-16,9-5 0 16,2-3-1-1,9-1 5-15,1-3 0 0,2 0 1 16,-1 0 0-1,-5-3-1-15,-9-17 4 16,-7-3 4-16,-5 0 19 16,-4 1 5-16,0-5-2 15,0 1-15-15,-19 4-10 16,-7-4-7-16,-2 6-3 0,3 6 0 16,5 3-3-16,4 7 0 15,0 4-14-15,-3 0-32 0,0 0-25 16,7 12-47-16,4 5-56 15,8 6-32-15,0-6-55 16</inkml:trace>
  <inkml:trace contextRef="#ctx0" brushRef="#br0" timeOffset="71882">27786 9798 216 0,'0'0'214'0,"0"0"-64"0,0 0-5 15,0 0-16 1,0 0-20-16,0 0-28 0,6 0-11 15,-6 0-18-15,0 0-31 16,-6 0-21-16,3 0-15 16,0 20 15-16,-1 5 8 15,4 1-5-15,0 3 0 16,13-7-2-16,20-2 3 16,3 0-1-16,3-8 2 15,-1-7 1-15,-6-5-3 16,-6 0 8-16,-4 0 0 15,-12-11-3-15,-4-11 6 16,-6-7 13-16,0 1 9 16,0-4-9-16,-22 0-18 15,-8 3-3-15,-1 4-6 0,-1 8-5 16,1 3-24 0,1 11-79-16,8 3-89 0,6 0-106 15,16 0-359-15</inkml:trace>
  <inkml:trace contextRef="#ctx0" brushRef="#br0" timeOffset="72083">28177 9455 511 0,'0'0'208'0,"0"0"-37"0,0 0-43 15,0 0-12-15,0 0-34 16,0 0-43-16,0-24-39 15,0 56-13-15,0 19 13 16,6 10 8-16,-6 5 1 16,0 0-5-16,0-10 3 15,0-1-7-15,4-10 5 16,-4-13-5-16,3-9-14 16,0-11-109-16,0-11-65 15,-3-1-36-15,0 0-14 16</inkml:trace>
  <inkml:trace contextRef="#ctx0" brushRef="#br0" timeOffset="72236">28138 9798 135 0,'0'0'158'15,"0"0"-16"-15,0 0-28 0,0 0-19 16,0 0 7-16,0 0-19 16,-35-26-62-16,45 20-8 15,15 6-2-15,11 0-11 16,-1 0-15-16,2 0-209 15</inkml:trace>
  <inkml:trace contextRef="#ctx0" brushRef="#br0" timeOffset="72397">28650 9758 614 0,'0'0'215'0,"0"0"-85"0,0 0-3 15,0 0-17-15,0 0-48 16,0 0-59-16,-64-26-3 16,58 32-138-16,-4 11-323 15</inkml:trace>
  <inkml:trace contextRef="#ctx0" brushRef="#br0" timeOffset="72979">28946 9641 975 0,'0'0'95'16,"0"0"-4"-16,0 0 3 16,0 0-9-16,0 0-21 15,0 0-27-15,-38-15-24 16,38 15-8-16,0 0-5 15,0 12-12-15,0 9 12 16,19 12 1-16,3-2 0 16,9 4 2-16,-2-4 1 15,-4-4-3-15,-8-2-1 16,-12-6-1-16,-5-4 0 0,0-3-1 16,0-1-17-1,-19-3-7-15,-9-5-14 0,3-3-12 16,3 0 52-16,9-5 1 15,13-16-1-15,0-7-1 16,0-1 1-16,25-5 3 16,0 2 3-16,2 4-4 15,-8 3-1-15,0 3 1 16,-1 9-2-16,-5 5 0 16,0 8-2-16,-1 0 0 15,4 0-5-15,-3 19-5 16,-7 21-1-16,0 3 6 15,-6 3 6-15,0-3 1 16,0-9 2-16,0-5 0 16,0-7 1-16,0-10-3 0,0-4-10 15,0-4-97-15,0-4-82 16,0 0-27-16,0 0-56 16</inkml:trace>
  <inkml:trace contextRef="#ctx0" brushRef="#br0" timeOffset="73093">29120 9557 324 0,'0'0'232'0,"0"0"-88"15,0 0-41-15,0 0-4 16,0 0-32-16,0 0-30 16,-41-19-36-16,41 19-1 15,0 8-11-15,19 23-73 0,3 12-156 16</inkml:trace>
  <inkml:trace contextRef="#ctx0" brushRef="#br0" timeOffset="74197">29482 9752 238 0,'0'0'553'0,"0"0"-399"0,0 0-41 15,0 0 1-15,0 0-35 16,-31-151-27-16,21 136-9 16,-3 6-22-16,7 3-21 15,0 6-3-15,-4 0-21 0,-2 0 18 16,2 17 6-16,-2 4 3 16,4-1-3-16,8-5-3 15,0-1-10-15,0-5-3 16,0-1 1-16,20-3 3 15,12-2 8-15,6-1 4 16,-4 2 5-16,-4 2-1 16,-8 2-4-16,-10 4 1 15,-2 5-1-15,-7 6 3 16,-3 6 5-16,0 5 14 16,0 15-1-16,0 8 2 15,0 11 0-15,0 10 3 0,0 4-1 16,0 4 0-1,0 0-6-15,0-12-7 0,0-11 2 16,-3-12-6 0,3-13-2-16,0-19-4 0,-3-7 0 15,0-9 1-15,-7-3 2 16,-7 0 2-16,-8 0 14 16,-3-26-4-16,-10-8-12 15,0-6 0-15,5-3-3 16,16 0-2-16,17-5-3 15,0 1-4-15,14-4-9 16,35-3 3-16,11-3 2 16,10-6-3-16,-1-6 1 15,-4 0 13-15,-12 1 0 16,-12 2 1-16,-11 3 2 0,-8 5-1 16,-16 11 4-16,-6 5 1 15,0 7 8-15,0 12-3 16,0 8 6-16,-9 12-3 15,4 3-14-15,-1 0-1 16,4 6-12-16,-4 35 1 16,-2 15 11-16,-1 13 3 15,-1 2-3-15,4-2 0 16,0-12 3-16,6-11-3 16,0-15 0-16,0-13 1 0,0-10 1 15,0-8-1-15,0 0 0 16,0 0 5-16,0-3 2 15,6-22 0-15,13-8-7 16,-2 3 0-16,5-2 0 16,-3 10 0-16,-3 4-1 15,-4 9-5 1,-2 9-2-16,2 0-6 16,4 9-2-16,0 19 7 15,1 2-4-15,-9-5 2 0,6-2-1 16,-8-12-4-16,-1-5 3 15,3-6 7-15,-2 0 2 16,7 0 3-16,-1-32 8 16,4-7-3-16,0-10-3 15,-7-5 7-15,-6-1 2 16,4 1 9-16,-4 3-8 16,-3 8 8-16,0 8-5 0,0 15-5 15,0 12 1-15,0 5-9 16,0 3-2-16,0 5-11 15,0 33-11-15,0 16 10 16,0 4 12-16,0 1 5 16,0-4-5-16,0-7 0 15,3-5-1-15,6-11-36 16,1-9-43-16,-1-7-75 0,2-10-51 16,5-6-91-1,-1 0-268-15</inkml:trace>
  <inkml:trace contextRef="#ctx0" brushRef="#br0" timeOffset="74395">30016 9763 375 0,'0'0'207'16,"0"0"-79"-16,0 0-5 16,0 0-49-16,0 0-70 15,0 0 10-15,57-42-14 16,-15 28-10-16,2-4-202 15,-6-4-349-15</inkml:trace>
  <inkml:trace contextRef="#ctx0" brushRef="#br0" timeOffset="74703">29898 8975 525 0,'0'0'155'0,"0"0"-35"0,0 0-12 16,0 0-21-16,0 0-30 15,0 0-22-15,-44-75-7 16,44 75-5-16,0 0 10 16,0 0 13-16,0-3 1 0,0 3-12 15,0 0-4-15,0-3-11 16,0 3-4-16,0 0-4 15,0 0 0-15,0 0-8 16,0-2 0-16,0 2-4 16,-3 0-3-16,0 0-76 15,-6 0-68-15,-1 2-63 16,1 16-17-16,4 2-226 16</inkml:trace>
  <inkml:trace contextRef="#ctx0" brushRef="#br0" timeOffset="75074">29861 8531 572 0,'0'0'178'0,"0"0"-32"15,0 0-38-15,0 0-7 16,0 0-36-16,0 0-32 16,-29-34-20-16,67 71-13 15,22 12 19-15,20 19 9 0,8 12-8 16,2 14-10-16,-15 16 2 15,-14 12 14-15,-29 15-6 16,-23 9 9-16,-9 8-8 16,-34-4-11-16,-43-8 0 15,-21-8-6-15,-13-16 1 16,-4-9-5-16,11-21-76 16,18-21-98-16,29-19-167 15,21-20-343-15</inkml:trace>
  <inkml:trace contextRef="#ctx0" brushRef="#br0" timeOffset="81183">30807 9326 343 0,'0'0'394'16,"0"0"-289"-16,0 0-23 16,0 0 25-16,0 0-32 15,0 0-12-15,0 0-6 16,0 0-22-16,-25-37-2 16,18 37-10-16,1 0-14 15,6 0-9-15,-3 0 0 16,3 6 0-16,0 14 1 15,0-3 1-15,0-3-2 16,3-2 0-16,19-7 1 16,3-5 5-16,1 0 5 0,-3 0 2 15,-12-9 29-15,-3-11 5 16,-8 3-8-16,0-5-11 16,0-2-7-16,0 8-1 15,-16 1-12-15,10 7-2 16,-5 5-1-16,8 3-5 15,0 0-10-15,-10 0-6 16,-3 23-9-16,-6 8-7 16,0 12-125-16,-3 0-125 15,3-3-196-15</inkml:trace>
  <inkml:trace contextRef="#ctx0" brushRef="#br0" timeOffset="81426">30785 9849 897 0,'0'0'160'0,"0"0"-31"16,0 0 14-16,0 0-19 15,0 0-45-15,0 0-22 16,25 40-10-16,-25-20-15 15,0 9 1-15,0 10-13 0,-12 7-1 16,-17 5-11-16,-10 4-2 16,-8 5-6-16,-7 0-14 15,7-6-95-15,5-13-163 16,10-15-269-16</inkml:trace>
  <inkml:trace contextRef="#ctx0" brushRef="#br0" timeOffset="90926">7726 8320 609 0,'0'0'253'16,"0"0"-100"-16,0 0-28 15,0 0-7-15,0 0-13 16,0 0-37-16,0 0-22 0,0 0-20 16,9-29-8-16,-9 29 0 15,0 0-2-15,0 0-7 16,0 0-8-16,0 9-1 16,0 13 4-16,0 13-2 15,-3 2-1-15,3-6 6 16,0-2-7-16,0-3-1 15,3-9 0-15,16-6 2 16,6-5 1-16,0-6-1 16,8-6 1-16,5-27 4 15,3-17 3-15,1-4-1 16,-7 0-7-16,-7 5 4 16,-12-2-4-16,-4 2 8 15,-8 0 7-15,-4 1 7 16,0 8 7-16,0 8-5 15,-16 6 1 1,3 15-5-16,1 6-7 16,2 5 1-16,7 0-8 0,0 0-7 0,-4 14-10 15,4 35-3-15,0 19 13 16,3 18 6-16,0 8-5 16,0 12-1-16,0 22 2 15,10 10-3-15,5 2 5 16,7-6-2-1,1-22-2-15,5-27-1 16,0-22-7-16,2-23-2 0,-2-17 0 16,4-11 3-16,-1-9 5 0,2-3 1 15,5 0 0-15,-4-23 1 16,1-17 2-16,-10-12 8 16,-9-11-6-16,-13-5-2 15,-3-3 9-15,-14 1-2 16,-35 5-6-16,-8 8-3 15,-10 11 0-15,-2 15-3 16,-5 11-7-16,8 11 6 16,9 9-26-16,15 0-38 15,17 0-24-15,12 0-57 16,10 0-129-16,3-15-160 16</inkml:trace>
  <inkml:trace contextRef="#ctx0" brushRef="#br0" timeOffset="91377">7678 8068 466 0,'0'0'222'0,"0"0"-146"15,0 0-4 1,0 0 22-16,0 0-8 0,0 0-20 16,0-9-28-16,0 9-20 15,0 0-13-15,0 0-3 16,0 0-2-16,3 0 0 16,4 6 4-16,5 0 0 15,10-3-2-15,7-3 4 16,13 0 8-16,-1-12 50 15,-6-8 14-15,-10-2 10 16,-9-1-13-16,-10-1-13 16,-6 4-25-16,0-2 2 15,-3 5-8-15,-26 3-23 16,-2 2-7-16,-4 6-1 16,-4 6-11-16,4 0 8 15,4 0-5-15,6 18-24 16,6 16-61-16,16 11-61 0,3 1-82 15,15-3-71-15</inkml:trace>
  <inkml:trace contextRef="#ctx0" brushRef="#br0" timeOffset="91776">8650 7731 842 0,'0'0'175'0,"0"0"-20"0,0 0-24 16,0 0-4-16,0 0-38 15,-29-146-28-15,23 146-1 16,3 0-29-16,-3 0-13 15,-10 3-12-15,-9 35-6 16,-8 21 4-16,-5 26 3 16,10 27-1-16,9 14-5 15,16 11 6-15,3 1 0 16,3-4-2-16,28-14 0 16,7-11-3-16,3-26 4 15,1-26-6 1,-1-20-1-16,-6-17-11 15,-7-6-14-15,-1-7-33 16,-5-6-56-16,3-1-92 16,-6 0-136-16,-3-22-465 0</inkml:trace>
  <inkml:trace contextRef="#ctx0" brushRef="#br0" timeOffset="98205">8873 8176 172 0,'0'0'488'16,"0"0"-368"-16,0 0-16 16,0 0 19-16,0 0-15 15,0 0-34-15,0 0-25 16,-22 0-2-16,22 0-9 0,0 0-12 15,0 0-11 1,0 0 5-16,0 0-6 0,0 0 8 16,0 0-8-1,0 0 9-15,0 0-6 0,0 0 2 16,0 0-7-16,0 0 6 16,0 0-10-16,0 0 2 15,0 0-6-15,0 0 5 16,0 0-5-16,0 0-3 15,0 0 4-15,0 0-5 16,0 0 0-16,0 0 4 16,0 0-2-16,0 0-1 15,0 0-2-15,0 0-3 16,8 15-1-16,17 5 5 0,5 6 0 16,-5 2 2-16,0 7-2 15,-6 5 0-15,-3 3 0 16,-10 5 2-1,-3-8-2 1,-3-5 3-16,0-13-2 0,0-10-1 16,-14-6 0-16,-13-6-3 15,2 0 2-15,0-6-7 16,6-23 3-16,5 0 5 16,9-2-5-16,5-6 3 15,0-3 2-15,22-6-15 0,19 1-6 16,13 5 14-16,0 2 6 15,0 9 1-15,-7 10-7 16,-6 1 7-16,-11 9 0 0,-5 4 2 16,-9 3-3-16,-3 2 1 15,-7 0-3-15,-3 0 2 16,-3 0-2-16,0 0 3 16,0 0-1-16,0 14 2 15,0 17 2-15,0 2-2 16,-6 11 5-16,-4-4-2 15,7 1-4-15,3-2 2 16,0-7-2-16,0-7 0 16,3-7 0-16,13-7 0 15,6-5-1-15,1-6 1 0,2 0 0 16,4-6 4-16,-4-17 3 16,0-1-1-16,-6-6 10 15,-5-2-5-15,-14-5 9 16,0 0 2-16,0 3-12 15,-14 1-3-15,-11 8-2 16,-7 6-5-16,7 4 0 16,0 6-1-16,11 9-4 15,9 0-5-15,-1 0-53 16,6 12-19-16,0 14-83 16,3 4-7-16,38 0-42 15,13-7-61-15,10-6-181 16</inkml:trace>
  <inkml:trace contextRef="#ctx0" brushRef="#br0" timeOffset="98619">9717 8291 429 0,'0'0'194'15,"0"0"-31"-15,0 0 2 16,0 0-57-16,0 0-3 16,0 0-26-16,-38-97-11 15,32 97-14-15,3 0-18 16,3 0-22-16,-3 0-14 15,-10 11-3-15,-4 27 3 16,1 13 3-16,2-9-3 16,14 5 1-16,0-8-1 15,0-7-7-15,14-6 3 16,19-13 2-16,-1-5 2 16,-1-8 13-16,-6 0-3 0,-3-19 1 15,-3-15 21-15,-5-3-8 16,-8 0 11-16,-6-3-10 15,0 0-5-15,-12 3-17 16,-18 2-2-16,-4 13 2 16,5 5-6-16,4 10-7 15,9 7-16-15,10 0-53 16,6 0-47-16,0 24-35 16,19 5-43-16,25-11-150 15</inkml:trace>
  <inkml:trace contextRef="#ctx0" brushRef="#br0" timeOffset="99010">10162 8071 573 0,'0'0'227'0,"0"0"-68"0,0 0-38 16,-13-155 9-16,4 133-8 16,6 10-28-16,3 6-45 15,0 4-24-15,0 2-11 16,0 0-14-16,0 20 0 15,0 28 5-15,-3 18 4 16,-4 5-3-16,-2 7 0 16,-1-1-4-16,4 0 3 15,0-12-5 1,3-7 2-16,3-12-2 0,0-20 0 16,0-9-12-1,0-9-25-15,0-8-21 16,0 0 17-16,0-17 2 0,0-20-36 15,-8-6 55 1,-8 3 14-16,-1 0 4 0,-7 6-1 16,5 2 3-16,4 9 0 0,2 5 2 15,10 10 6-15,3 3 16 16,0 5-7-16,0 0-17 16,16 0-2-16,25 0 2 15,17 0 16-15,8 0-8 16,3 0-3-16,-2 0-1 15,-10 0-4-15,-13 0-72 16,-17 5-155-16,-24-5-280 0</inkml:trace>
  <inkml:trace contextRef="#ctx0" brushRef="#br0" timeOffset="101875">10927 8229 87 0,'0'0'146'0,"0"0"-49"16,0 0 2-16,0 0 14 16,0 0-12-16,0 0 0 15,0 0 3-15,-44-15-15 16,41 15-10-16,3-3-13 16,-3 3 1-16,3 0-10 15,0 0-12-15,0 0 0 16,0 0-8-16,0 0-12 15,0 0-2-15,0 0-10 16,0 0-1-16,0-3-12 16,0 3 0-16,19 0-4 15,25 0 4-15,22-3 18 16,21-6-9-16,5-4-2 16,1 1-4-16,-24 6-3 15,-25 3-10-15,-25 3-91 16,-19 0-38-16,-25 0-2 0,-38 26-43 15,-14 8-193-15</inkml:trace>
  <inkml:trace contextRef="#ctx0" brushRef="#br0" timeOffset="101943">10927 8229 470 0</inkml:trace>
  <inkml:trace contextRef="#ctx0" brushRef="#br0" timeOffset="102058">10927 8229 470 0,'-28'202'176'0,"28"-202"-92"0,0 0-5 16,0 0 11-16,3 0-31 0,22 0-19 15,10 0 15-15,17 0-5 16,4 0-9-16,15 0-10 16,5-3-22-16,-7 0-3 15,-5 3-6-15,-10 0-8 16,-9 0-145-16,-7 0-201 16</inkml:trace>
  <inkml:trace contextRef="#ctx0" brushRef="#br0" timeOffset="102355">11661 8225 592 0,'0'0'164'16,"0"0"-58"-16,0 0 2 15,0 0-8-15,0 0-10 16,0 0-37-16,-42-37-35 15,47 35-12-15,29-8-3 16,20 2 17-16,16-3-17 16,6-4-1-16,1 6-2 15,-14 1-2-15,-16 6-15 16,-17 2-71-16,-21 0-32 16,-9 0-19-16,-6 10 11 15,-36 17-158-15</inkml:trace>
  <inkml:trace contextRef="#ctx0" brushRef="#br0" timeOffset="102483">11633 8371 155 0,'0'0'168'0,"0"0"-22"0,0 0-6 15,0 0-4-15,0 0-42 16,0 0-34-16,32 3-26 16,15-3 17-16,20 0-28 15,12-6-11-15,10-2-7 16,0 5-5-16,-9 0-121 15,-17 0-287-15</inkml:trace>
  <inkml:trace contextRef="#ctx0" brushRef="#br0" timeOffset="103850">12297 8222 525 0,'0'0'223'0,"0"0"-89"0,0 0-27 15,0 0-8-15,0 0-13 16,0 0-41-16,12-136-32 16,18 118 2-16,-2 6 3 15,-3 6-6-15,-6 6 1 16,3 0-11-16,0 0 0 0,0 6-2 15,2 20-3 1,-10 9-1-16,-3 8 3 0,-8 5 1 16,-3 3 0-16,0-2 0 15,0-9 0 1,0-5 0-16,0-14 0 16,0-11 3-16,0-5 2 0,0-5-4 15,0 0 7-15,0 0 16 16,0 0 15-16,0-14 14 15,0-15-13-15,16-11-34 16,3-2-3-16,3-5-3 16,0 14 6-16,-3 5-5 15,1 10-1-15,-12 10 1 16,3 2-1-16,-2 6-5 0,4 0 1 16,-1 0 1-1,1 0 1-15,0 29-2 0,-7 2 1 16,-3 9 1-16,-3 0-3 15,0-6 5-15,0-5-1 16,0-12 3-16,0-8-1 16,0-7-1-16,3-2 1 15,4 0 1-15,8 0 0 16,4-20-1-16,11-17 8 16,1-6-5-16,-6 3 3 15,-6 0 0-15,-6 6 4 16,-4 2 10-16,-5 4-4 15,-4 14-6-15,0 5-2 0,0 9-7 16,0 0-2 0,0 0-4-16,0 6-12 0,0 30-1 15,0 17 16-15,0 7 1 16,0-6 5-16,0-5-3 16,0-12-4-16,9-11 0 15,7-13-2-15,1-10 1 16,-3-3 3-16,13 0 2 15,1-21 3-15,1-15-4 16,2-4 4 0,-3 3-2-16,-4-3-1 15,-9 9 2-15,-5 2 0 0,-10 6-1 16,0 12 12-16,0 5-9 16,0 3-4-16,0 3-2 0,0 0-12 15,0 20 1-15,0 20 5 16,0 9 6-16,6-4 1 15,-3-5-1-15,10-6-1 16,0-6 0-16,5-13-6 16,14-12 1-16,13-3 1 15,3 0 4-15,5-23 1 16,-4-16 0-16,-12-10 6 16,-2-5-4-16,-10-3-2 15,-9-6 5-15,-5-3 1 16,-11 6 5-16,0 2 3 15,0 10-8-15,-14 17 9 16,-2 8 1-16,0 14-5 0,7 9-11 16,-7 0-1-16,-3 38-7 15,-6 21 7-15,0 24 2 16,11 6-3-16,11 1 3 16,3 3-1-1,0-11 2-15,3-10-2 0,22-18-2 16,14-19-2-16,5-23-5 15,13-12 8-15,7 0 2 16,-1-35 5-16,5-19-2 16,-11-7-3-16,-6-7 3 15,-13-6-3 1,-13 3 0-16,-15-2 3 16,-10 8-3-16,0 14 3 0,0 13 4 15,-19 16 1-15,3 10 3 16,6 12-12-16,-10 0-3 15,-5 28-2-15,-3 30 4 0,3 17 0 16,9 1 1-16,16 1-1 16,0-2 2-1,0-9-2-15,12-9 3 0,20-8-4 16,12-10-18-16,11-13-52 16,11-14-94-16,14-12-84 15,-6 0-124 1</inkml:trace>
  <inkml:trace contextRef="#ctx0" brushRef="#br0" timeOffset="104318">14384 7548 712 0,'0'0'201'0,"0"0"-54"15,0 0-17-15,0 0-22 16,0 0-25-16,0 0-28 16,-63-84-11-16,63 84-34 15,19 10-5-15,22 27-5 16,12 17 6-16,4 15 2 0,-5 10 7 15,-2 10-2-15,-6 3 0 16,-5 1-4-16,-10-4-6 16,-10-3 2-1,-16-11-4-15,-3-7 2 0,0-8-3 16,-44-8 0-16,-10-3-91 16,-7-4-173-16,1-7-238 15</inkml:trace>
  <inkml:trace contextRef="#ctx0" brushRef="#br0" timeOffset="107940">9308 9437 568 0,'0'0'194'0,"0"0"-66"0,0 0-31 0,0 0 6 16,0 0-5-16,0 0-23 16,0 0-10-16,-76-54-26 15,76 54-11-15,0 0-9 16,0 0-12-16,0 0-7 16,3 0-6-16,20 6 6 15,5 20 4-15,11 8-2 16,-4 6 1-16,2 0-3 15,-2 6 1-15,-2-3 1 16,-5-9 1-16,-6-6-2 31,-12-11-1-31,-7-5 0 0,-3-6-1 0,0-6-14 16,-3 0-5-16,-19 0 6 16,-5 0-12-16,8 0 1 15,10-14 21-15,6-7-9 16,3-1-2-1,0-7-13-15,9 3 20 16,16-2 5-16,14-5 1 0,9 3 2 16,-1-2 6-16,5 1-4 15,-5-1 1-15,-6 1-2 0,-10 3 4 16,-4 8-2-16,-15 2 9 16,-5 10 6-1,-4 2 4-15,-3 3 5 0,0 3 3 16,0 0-8-16,0 0-22 15,0 0-2-15,-19 0 2 16,-6 17 7-16,-2 12-5 16,13 2-1-16,3 6-2 15,11-2 1-15,0 2-1 0,0 0 1 16,22-6-2-16,17-5 0 16,8-8-2-16,7-13 8 15,7-5 0-15,2 0 0 16,-5-14 1-16,-8-17-3 15,-5-10 0-15,-11-8 5 16,-1-5 3-16,-14-9 8 16,-7-5 4-16,-8 2 25 15,-4 9-32-15,0 9 5 0,0 13 0 16,0 18-5-16,-7 8-5 16,1 7 0-16,3 2-6 15,-7 0-4-15,-2 25-11 16,-4 35 10-16,-1 17 2 15,11 5-2-15,6-4 1 16,0-6 0-16,0-9 5 16,20-11-5-16,2-10-15 15,0-11-41-15,3-11-54 16,4-15-85-16,-1-5-43 0,0-1-16 16,-12-34-68-1</inkml:trace>
  <inkml:trace contextRef="#ctx0" brushRef="#br0" timeOffset="109132">10236 9380 364 0,'0'0'152'0,"0"0"-23"16,0 0-17-16,0 0 28 15,0 0-16-15,0 0-64 16,-84-68-60-16,119 68 9 16,20 0 15-16,17 0 6 15,7 0-2-15,4 0 10 16,-3 0-10-16,-10 0-5 15,-23 0-1-15,-14 0 2 16,-21 0-2-16,-9 0 18 16,-3 0 11-16,0 0-9 15,0 0-10-15,0 0-3 16,0 0-9-16,0 0-14 0,0 0 0 16,0 0-6-16,-12 3-1 15,-1 22-2-15,-4 9 3 16,6 7 0-16,8 1 1 15,3 0 0-15,0-3 0 16,0-6-1-16,11-3 0 16,14-11-1-1,5-7 3-15,-2-12-1 0,1 0 5 16,-4 0-4-16,-2-23 7 16,-4-11-7-1,-3-9 4-15,-4-6-1 16,-9 1 1-16,-3 2 6 0,0 6 4 15,0 11-5-15,0 12 4 16,0 10-2-16,0 6-4 0,0 1-7 16,0 0-2-16,0 0-8 15,0 29 0-15,-3 13 6 16,3 13 2-16,0-1 2 16,0-3 1-16,0-6-3 15,7-7 0-15,15-13 0 16,-3-7-4-16,-4-12 5 15,1-6-1-15,3 0 4 16,6-6-2-16,5-26 7 16,-2-5-8-16,1-8 3 15,-1-1-4-15,5-5 3 16,-2 5-1-16,-3 5-3 16,-5 13 2-16,-8 14-1 15,-5 8 0-15,-4 6-4 16,8 0 2-16,2 6-5 0,6 24 4 15,-3 8 0-15,-7 8 2 16,1 3-1-16,-7-7 3 16,4-4-2-16,-1-10 2 15,1-8-2-15,-1-9 1 16,0-5-3-16,1-6-1 16,7 0 4-16,2 0 0 15,6-24 4-15,6-9-4 16,-5 2 1-16,-1-7 2 15,-5 1-3-15,-4 1 0 0,-4 1 1 16,-2 7 1-16,-4 4 2 16,-3 10-4-1,0 9 1-15,-3 5-1 0,0 0 0 16,0 0-5-16,7 0-2 16,2 31-3-16,1 12 9 15,-4 3 1-15,0-3 0 16,1-7 2-16,-1-8-2 15,3-3 0-15,1-15 0 16,-4-1 2-16,-3-7-2 16,0-2 0-16,2 0 0 15,-2 0 6-15,5 0-6 16,6-11 2-16,8-17 1 16,0-1-3-16,3-2 4 15,0 2-1-15,-1 6-3 0,1 1 1 16,-6 7 0-16,-8 10-2 15,6 2 0-15,-7 3-6 16,5 0 3-16,1 3-1 16,-3 25-3-16,-1 1 8 15,-5 5 0-15,-1-6 1 16,8-4 0-16,-6-10-1 16,9-5 1-16,-1-7 0 15,9-2-1-15,7 0 3 16,15-2 1-16,6-24-1 0,12-5-2 15,-4-7-1-15,-14-2-46 16,-16-3-131-16,-18-6-289 16</inkml:trace>
  <inkml:trace contextRef="#ctx0" brushRef="#br0" timeOffset="122153">13215 9260 485 0,'0'0'265'15,"0"0"-82"-15,0 0-30 16,0 0-5-16,0 0-19 16,0 0-48-16,0 0-14 15,-22-97-14-15,15 94-14 16,4 3-3-16,0 0-12 16,0 0-5-16,0 0-12 15,3 0-6-15,-7 0-1 0,-5 17-6 16,-10 14 6-16,-2 16 11 15,-1-2-9-15,3 4 3 16,6 5-5-16,10 0 0 16,6 3 0-16,0-4 0 15,0-8 0-15,19-5-1 16,14-9-1-16,-2-11 2 16,7-6-7-16,6-14 7 15,8 0 7-15,4-5 0 16,4-29 2-16,-2-10-4 15,-4-9-2-15,-7-14 3 16,-8-12 0-16,-7-14 6 16,-20 3 0-16,-12 7-5 15,0 14 5-15,-12 17 3 0,-26 13-10 16,-1 15-4-16,4 10-1 16,0 12-6-16,1 2 6 15,-8 0-3-15,1 22 1 16,3 10-4-16,2 5-14 15,14 0-25-15,14 1-26 16,8 1-14-16,0 7-45 16,30-3-111-16,18-6-50 15,12-5-358-15</inkml:trace>
  <inkml:trace contextRef="#ctx0" brushRef="#br0" timeOffset="122634">14254 9194 450 0,'0'0'275'16,"0"0"-140"-16,0 0-17 15,0 0-25-15,0 0-19 16,0 0-20-16,-26-63-16 16,23 63-10-16,0 0-16 0,0 0-12 15,-4 0-11-15,-2 6 11 16,3 14 3-16,-2 0 2 16,3 1-4-16,5-5 4 15,0-1-5-15,0-7 0 16,0-5 1-16,0-3-1 15,0 0 8-15,2 0 7 16,12 0 34-16,-2-11 13 16,1-12-4-16,-10 3-3 15,-3-3-27-15,0 3-9 16,0 3-10-16,-12 6-9 16,-7 6-4-16,8 1 4 0,0 4-9 15,0 0-1-15,3 0 10 16,-3 14-1-16,2 17-21 15,-1 10-113-15,-2 4-77 16,-4 7-218-16</inkml:trace>
  <inkml:trace contextRef="#ctx0" brushRef="#br0" timeOffset="122862">14222 9577 608 0,'0'0'371'16,"0"0"-216"-16,0 0 26 0,0 0-56 16,0 0-35-1,0 0-32-15,-28 0-34 0,12 11-16 16,-9 15-1-16,-8 9-2 16,-5-1 1-16,0 0-5 15,-4-2 1-15,-2-1-2 16,0-2-55-16,3-4-113 15,2 1-317-15</inkml:trace>
  <inkml:trace contextRef="#ctx0" brushRef="#br1" timeOffset="126301">16350 7905 0 0,'0'0'178'0,"0"0"-35"16,0 0 14-16,0 0-25 16,0 0 12-16,0 0-17 15,156-151-24-15,-128 125 4 16,-2-5-13-16,-3-1 13 16,-4 6-28-16,0 3-13 15,-13 12-17-15,0 5 4 16,-6 6-22-16,0 0-18 15,0 11-13-15,-9 49-7 16,-35 35 7-16,-24 20 15 16,-15 10 7-16,-2 7-10 15,5-1-1-15,4 6-7 16,9-8 1-16,10-12-5 16,7-17 0-16,11-22 6 15,11-18-5-15,9-21-2 16,6-16-4-16,10-8-28 0,3-6-26 15,0-7-21-15,0-2-31 16,22-16-22-16,39-42-42 16,30-20-66-16,18-18-6 15,12-13-95-15</inkml:trace>
  <inkml:trace contextRef="#ctx0" brushRef="#br1" timeOffset="126593">17110 7925 428 0,'0'0'174'0,"0"0"-61"15,0 0-6-15,119-175 19 16,-111 150-33-16,-5 11 2 16,-3 5 5-16,0 9-33 15,0 0-42-15,-16 23-23 16,-32 39 8-16,-15 27 40 16,-11 14-10-16,-2 12-9 15,-4 8 2-15,2 6-7 16,1 0 8-16,11-14-23 15,9-16 3-15,15-26-11 16,10-12 2-16,10-19-5 16,13-7 3-16,-1-15-1 15,10-8-1-15,0-9-1 0,0-3-1 16,0 0-10-16,0 0-44 16,13-32-22-16,31-26-98 15,20-19-81-15,15-2-99 16</inkml:trace>
  <inkml:trace contextRef="#ctx0" brushRef="#br1" timeOffset="128872">17672 7756 72 0,'0'0'617'0,"0"0"-454"0,0 0-36 16,0 0-33-16,0 0-5 15,0 0-23-15,-20-100-36 16,14 123-24-16,-4 37-6 16,-5 24 9-16,-7 7 12 15,-1-3-1-15,4-2-3 16,7-9 3-16,1-11-8 16,9-14 1-16,2-15-4 15,0-21-1-15,0-10 0 16,0-6 3-16,0 0 15 15,0-31 39-15,2-23-21 16,21-27-30-16,9-13-5 16,3-15-4-16,4-7-3 15,-5-7-1 1,-2-1 3-16,-1 9-6 0,1 7 5 16,-4 20-4-1,2 22 1-15,-8 23 0 0,-9 23 0 16,-1 18 0-16,1 2-6 0,6 10 2 15,1 37-11-15,-1 16 8 16,-10 11 4-16,-1 9 3 16,0-1 1-16,-5-1 0 15,-3-7 1-15,0-8-2 16,0-6-8-16,-22-11 5 16,-11-12-7-16,8-9-6 15,3-11 13-15,6-8-10 16,10-6 12-16,6-3 0 15,0 2 2-15,0 2 0 0,0-4-1 16,0 2-1-16,0 1 0 16,0 3-7-16,22 9-9 15,19 4 16 1,9 10 2-16,2 5 2 0,-2 5-3 16,-7 5 1-16,-15 2 0 15,-6-3-1-15,-9-7 0 16,-13-1-2-1,0-7 0-15,-13-2 0 0,-37-3-1 16,-21-9 6-16,-9-4-1 16,4-10-1-16,12 0 1 0,26 0-2 15,20-10-27 1,18-4-7-16,3-9-14 0,61-11-17 16,27-11-21-16,21-7-8 15,-10 7 43-15,-20 4 41 16,-24 4 10-16,-17 5 0 15,-13 4 8-15,-6-4 28 16,-9 3 21-16,-7 1-3 16,-6-3 6-16,0-1 1 15,0 7-17-15,-13 5-6 16,-6 11-16-16,1 9-10 16,-11 0-10-16,-2 20-2 15,-2 23 2-15,11 9-2 0,6-1 0 16,16 0 0-16,0-6 0 15,0-1-9-15,13-12-7 16,7-11-3 0,-4-5-7-16,-7-13 13 0,4-3 13 15,-1-6 0-15,4-25 7 16,0-4-6-16,-4 0 1 16,-5 13 2-16,-4 5 3 15,-3 8 8-15,0 9-4 16,0 0-11-16,0 0-3 15,0 3-14-15,0 26 10 16,9 13 7-16,18 2 5 0,9-7-2 16,10-14-1-1,1-12 1-15,-3-11-1 0,-2 0 1 16,-4-23 1-16,-3-17-2 16,-4-6 4-1,-9-2 4-15,-8 1 10 16,-8 2 6-16,-6 2-8 0,0 3-3 15,0 14-10-15,0 12 2 16,0 12-1-16,0 2-6 16,0 16-10-16,7 36 8 15,5 16-2-15,1 7 4 16,0-1 0-16,-1-2 1 16,-2-9-1-16,-4-12 0 15,-6-5-4-15,0-15-4 16,-10-8-14-16,-21-6-1 15,-7-10 19-15,5-5-10 16,11-2 12-16,13 0 2 16,9-26 3-16,9-16-3 0,40-13 4 15,20-8-4-15,11-3 0 16,-7 3 3-16,-6 9-3 16,-13 8 3-16,-13 6-2 15,-10 3 0 1,-9 3 2-16,-5 3 5 15,-9 1 13-15,-3 8-4 0,-5 7 0 16,0 7-2-16,0 8-15 16,0 0 0-16,-16 29-25 15,-23 34 25-15,-5 20 5 16,9 1-4-16,13 0 0 16,22-13 7-16,0-8-7 0,41-14 3 15,16-16-4-15,20-26-15 16,9-7-7-16,-1-7-77 15,-11-32-78-15,-21-9-97 16,-18-15-311-16</inkml:trace>
  <inkml:trace contextRef="#ctx0" brushRef="#br1" timeOffset="130656">20324 7682 614 0,'0'0'222'16,"0"0"-69"-16,10-174-31 16,-10 120-31-16,0 6-13 0,-16 15-25 15,-6 16-11-15,0 11-17 16,-14 6-25-16,-21 41 1 16,-15 32 3-16,-12 28 2 15,15 11 5-15,14 2-6 16,21-3 1-16,21-2 0 15,13-12-6 1,3-11 7-16,45-17-4 0,13-24-1 16,8-22 4-16,14-23-1 15,5 0-1-15,2-37 8 16,-5-12-7-16,-5-5 1 16,-8 0-3-16,-14 3 1 0,-10 5 0 15,-17 11 2 1,-12 15-5-16,-5 14 3 0,-11 6-1 15,0 0-3-15,2 0-6 16,6 18 0-16,1 7 5 16,-2-2-1-16,-1-3 1 15,-2-3-1-15,-4-8 1 16,0-3 2-16,-3-6-3 16,0 0 6-16,0 0 1 15,0 0 6-15,0-11-11 16,0-13-1-16,-13 4 1 15,-6 3-3-15,-4 7-1 16,-2 3-1-16,-7 7-4 16,-9 3 0-16,-12 31 9 15,1 12 1-15,11 2-1 0,22 9 0 16,19 1 2-16,0-10-2 16,13-4-2-16,28-16-2 15,6-5 4-15,5-15-1 16,-5-8 3-16,-6 0 0 15,-2-34-1-15,-11-17 6 16,-9-10-2-16,-9-7-5 16,-10-4 2-16,0 7 4 15,-16 4 3-15,-12 16 3 16,1 17-1-16,8 8-1 16,2 20-8-16,-13 0-2 15,-5 28 0-15,-7 21-1 0,12 10 2 16,13 4-1-16,17 3 1 15,11 0 0-15,39-9 4 16,16-14-4-16,11-14 3 16,-1-24-1-16,-3-5-2 15,-10 0 2-15,-9-37 3 16,-9-3-5-16,-10-9 5 16,-16 1-5-16,-6 2 2 15,-4 4 0-15,-9 13-3 16,3 11 3-16,-3 16-3 15,3 2 0-15,2 0-6 16,0 28-7-16,4 15 13 16,5 6-1-16,2-1 3 0,-4-7-4 15,4-16 0 1,-6-11 2-16,-1-11 3 0,-6-3-1 16,10 0-2-16,12-3 0 15,13-22 3-15,7-7-3 16,2 4 0-16,-1 5 3 15,-10 5-3-15,0 10 0 16,-11 2 0-16,-2 6 0 16,-1 0-8-16,-10 6 8 15,4 17-7-15,-2 6-2 16,0 10 6-16,16-4 0 16,1-3 2-16,18-7 1 0,4-14-12 15,4-8 12 1,-2-3 2-16,-11-11-2 0,-6-21 0 15,-13-7 0-15,-9-7 7 16,-10-5-3-16,-6 2-2 16,0-2 7-16,-19 1-3 15,-12 13-4-15,-7 9 2 16,-1 10-4-16,4 18-5 16,1 0 3-16,-1 12-3 15,2 38 5-15,8 9 0 16,12 12 2-16,13-5-5 15,0-6 3-15,13-11 0 16,29-21-1-16,9-16-4 16,10-12 5-16,2-12 2 0,-7-39-2 15,-4-15 2-15,-8-17 2 16,-12 0-1-16,-17-11 1 16,-8-6 2-16,-7-1 5 15,0 1 0-15,-3 15-4 16,-16 16 5-16,6 27-5 15,4 16-1-15,5 20 3 16,1 6-9-16,0 43-7 16,-3 37 0-16,-4 32 7 15,7 10 0-15,3 4 2 16,0-9-1-16,0-11-1 0,22-15 1 16,19-22-1-1,11-23 0-15,5-29-1 0,-7-17 1 16,2-3 0-16,-8-39 3 15,-6-11 5-15,-10-9-7 16,-9-1 3-16,-10 1-2 16,-9 9-2-16,0 19 3 15,0 12-1-15,0 16-2 16,0 6 0-16,0 0-10 16,0 16-1-16,-6 28 11 15,6 7 0-15,0 4 2 16,14-6-2-16,17-4-1 15,10-8-2-15,0-8-19 16,0-12-13-16,-5-14-28 16,-8-3-51-16,-15-9-11 0,-13-40-116 15,0-14-528-15</inkml:trace>
  <inkml:trace contextRef="#ctx0" brushRef="#br1" timeOffset="130941">22465 7622 206 0,'0'0'581'0,"0"0"-448"16,0 0-32-16,0 0-13 15,0 0-46-15,0 0-39 16,-3-6 0-16,3 38-2 16,13 5 1-16,15-3-2 0,3-5 6 15,8-8-5-15,-7-11 5 16,-7-7-1-16,5-3-1 15,-11 0 4-15,-4-20-3 16,-8-8 6-16,-7-1-5 16,-7 1-6-16,-24 4-14 15,-5 10-26-15,1 14-59 16,10 0-41-16,12 12-24 16,13 19-72-16</inkml:trace>
  <inkml:trace contextRef="#ctx0" brushRef="#br1" timeOffset="131520">22945 7776 275 0,'0'0'356'0,"0"0"-203"16,9-162 4-16,-9 113-17 16,0 15-18-16,0 11-31 15,0 10-14-15,3 11-31 16,-3 2-23-16,3 6-15 15,2 48-7-15,1 29 4 16,-4 22-2-16,1 12 3 16,0-2-3-16,-3-6-2 15,3-11 0-15,5-19 4 16,-2-21-3-16,-1-27-2 0,3-19 0 16,-2-12 0-1,3-12 0-15,-2-36 0 0,-4-18-10 16,-3-3 1-1,-3 3-11-15,-32 9 0 16,-1 8 8-16,2 9 1 16,5 12 5-1,13 11 3-15,7 9 3 0,9 4-1 16,0 4 1-16,16 0-7 0,44 9-1 16,26 6 8-16,16-1 2 15,-7-6 2-15,-19-5-4 16,-22 0 9-16,-22-3-8 15,-14 0 10-15,-10 0 23 16,-6 0 0-16,-2-6-10 16,0 1-3-16,0 5-6 0,0 0-10 15,0 0-5 1,0 16-10-16,-10 28 10 0,-5 13 1 16,5 8 0-1,4-1 3-15,3-4 0 0,3-6-4 16,-3-15 0-16,3-13-1 15,0-12-60-15,0-14-61 16,0 0-15-16,0-22-16 16,0-24-177-16,0-11-345 15</inkml:trace>
  <inkml:trace contextRef="#ctx0" brushRef="#br1" timeOffset="131861">23273 7728 406 0,'0'0'228'0,"0"0"-101"16,0 0-17-16,0 0-12 16,0 0-41-16,0 0-18 15,14-86-39-15,-14 109-4 16,0 11 4-16,0 8 5 16,20-1 0-16,15-10 0 15,9-11 4-15,-3-8 3 16,-11-12 12-16,-5 0 28 15,-12 0 11-15,-1-17 5 0,-2-9-38 16,-10-2-14-16,0-1-3 16,0 6-13-16,-7 6-6 15,-12 9 5-15,0 8-28 16,4 0-59-16,7 25-17 16,8 23-22-16,0 15-28 15,0 6-48-15,8 0-203 16</inkml:trace>
  <inkml:trace contextRef="#ctx0" brushRef="#br1" timeOffset="132550">23694 8176 389 0,'0'0'242'0,"0"0"-77"0,0 0-19 16,0 0-45-16,0 0 4 15,22-160-45-15,-22 143 9 0,-15 3-19 16,-4 8-9-16,0 6-30 15,0 0-7-15,0 29-3 16,3 19 0-16,10 15 5 16,6 4-2-16,0-6-3 15,0-6 1-15,16-11 2 16,9-16-2-16,-3-17 0 16,3-11 0-16,5 0 2 15,1-17 5-15,4-25 1 16,-7-7-7-16,-6-3 17 15,-9-5 1-15,-13 2-4 16,0 7 2-16,0 3-11 16,-3 12 3-16,-13 14-6 15,3 10-5-15,4 9-3 16,-4 0-9-16,1 26 6 0,-7 25 6 16,6 16 2-16,7 4-1 15,6 2 3 1,0-6 0-16,11-19-3 0,16-13-1 15,-2-15 0-15,3-20 0 16,4 0 4-16,4-12 3 16,-2-28-3-1,1-8-1-15,-3-4 3 0,-4 1 0 16,-8 5 1-16,-7 8 6 16,-1 12-4-16,-6 10-5 15,-2 10 3-15,5 6-7 16,1 6-3-16,2 36-10 0,1 19 13 15,-4 7 0-15,-2 1-9 16,5-12 6-16,-1-14-2 16,0-20 1-16,0-14 1 15,8-9 3-15,12-6 1 16,13-37 8-16,8-11-8 16,-5-9 2-16,-6 6 18 15,-6 11-15-15,-7 15 3 16,-9 13 2-16,-5 15-7 15,2 3-4-15,0 9-7 16,6 34 7-16,-7 13-5 0,-2 14-25 16,-7-4-57-16,-3-1-84 15,4-11-71-15,5-13-80 16,12-12-412-16</inkml:trace>
  <inkml:trace contextRef="#ctx0" brushRef="#br1" timeOffset="132675">24810 8546 426 0,'0'0'215'0,"0"0"-83"16,0 0-34-16,0 0-49 15,0 0-49-15,0 0-34 16,3-40-333-16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7:59.054"/>
    </inkml:context>
    <inkml:brush xml:id="br0">
      <inkml:brushProperty name="width" value="0.05" units="cm"/>
      <inkml:brushProperty name="height" value="0.05" units="cm"/>
      <inkml:brushProperty name="color" value="#3165BB"/>
      <inkml:brushProperty name="fitToCurve" value="1"/>
    </inkml:brush>
  </inkml:definitions>
  <inkml:trace contextRef="#ctx0" brushRef="#br0">3 797 505 0,'0'0'123'0,"0"0"-66"15,0 0 10-15,0 0 41 16,0 0-1-16,0 0-22 16,-3-37-9-16,3 34-19 15,0 3-11-15,0 0-3 0,0 0-13 16,0 0 3-16,3 0 3 16,0 0-18-16,6 0-2 15,4 17-9-15,3 20 12 16,-1 6 9-16,-5 6-16 15,-10 3 6-15,0-9-2 16,0-8-11-16,0-9 12 16,0-14-6-16,0-6-4 15,6-6 14-15,13 0-1 16,22-44 8-16,30-27 5 16,34-31-23-16,22-15 8 15,7 3-18-15,-5 2 1 16,-11 15-2-16,-10 12-8 15,-12 6-44-15,-11 11-11 0,-8 11-60 16,-8 9-74-16,0 4-68 16,-1 5-127-16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35.228"/>
    </inkml:context>
    <inkml:brush xml:id="br0">
      <inkml:brushProperty name="width" value="0.05" units="cm"/>
      <inkml:brushProperty name="height" value="0.05" units="cm"/>
      <inkml:brushProperty name="color" value="#3165BB"/>
      <inkml:brushProperty name="fitToCurve" value="1"/>
    </inkml:brush>
  </inkml:definitions>
  <inkml:trace contextRef="#ctx0" brushRef="#br0">90 58 910 0,'0'0'143'16,"0"0"-63"-16,0 0 2 15,0 0 7-15,0 0-21 16,0 0-33-16,50-57-7 0,-38 57-11 15,0 0-11-15,0 0-3 16,0 0 0-16,-2 3-2 16,-4 12 0-16,-4 4 0 15,-2 6 0-15,0 6 3 16,-13-1-1-16,-10 4 0 16,-1-7 0-16,4-6-1 15,10-5 0 1,8-3-2-16,2-6-1 0,0-3 1 15,6-3 1-15,10-1 0 16,4 0 4-16,2 0-2 16,0 0 2-16,-4-7-2 15,-5-2-2-15,-4 4 5 16,-6 1-1-16,-1 3 4 16,-2 1 5-16,0 0-7 0,0 0-1 15,0 0-6-15,0 0 1 16,0 5-1-16,0 11 0 15,-2 3 9-15,-3 5-4 16,0 1 0-16,2 2-1 16,1 5 4-16,2 0 5 15,0 4 3-15,0 0 3 16,0 0 2-16,2 1 2 16,9 3-2-16,-2-3-1 15,0-1-5-15,-5-4-2 0,-2 0 2 16,-2-3-2-1,0-2 2-15,-4 1 0 0,-17-7 0 16,-7-3-6-16,-4-1-4 16,-4-9-4-16,-2 0-2 15,3-8-5-15,3 0-62 16,6-4-34-16,16-37-102 16,10-22-226-16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40.29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804 10546 119 0,'0'0'670'0,"0"0"-568"16,0 0-14-16,0 0 16 0,0 0-14 15,0 0-17-15,0 0-26 16,-71-36-15-16,71 36-22 16,0 0-6-16,14 0-4 15,13 5 0-15,12 10 8 16,0 3 2-16,-1 1-2 16,-8 3-3-16,-9 5-4 15,-5-4 2-15,-10 2 0 16,-6-2-3-16,0-5 3 15,-4-4 2-15,-8-7-5 16,3-4-11-16,-1-3 2 16,2 0 9-16,2-8 0 15,4-8-2-15,2-4-1 16,0-2 2-16,9-4-6 0,17-3 1 16,8 0 3-16,6-1 3 15,4 2 0-15,-4 3 0 16,-9 3 0-16,-7 6 0 15,-12 7 3-15,-5 4 0 16,-7 5-1-16,0 0 6 16,0 0 3-16,-5 0-8 15,-13 0-2-15,-4 13-1 16,0 4 0-16,7 3 0 16,4 1-1-16,9 3 1 15,2 3 0-15,0-3-1 16,14 2 1-16,10-7 0 0,10-5-1 15,6-6 1 1,3-8 1-16,4 0 2 0,-8-15 3 16,-3-3-5-16,-6-9 6 15,-7 1-1-15,-1-6 10 16,-6-4 12-16,-5-3 3 16,-8-5 3-16,-3 4 5 15,0 2-26-15,0 4 7 16,-5 13-12-16,-2 8 10 15,3 8 0-15,3 5-7 16,-1 0-11-16,-3 5 0 16,-1 26-14-16,-2 15 14 15,3 11 2-15,3 6-2 16,2-4 2-16,0-2-2 16,0-3 0-16,9-8-2 0,8-10 2 15,2-13-9-15,5-14-58 16,4-9-50-16,-1 0-46 15,-1-19-82-15,-9-9 6 16,-14 2-31-16</inkml:trace>
  <inkml:trace contextRef="#ctx0" brushRef="#br0" timeOffset="969">1430 10548 279 0,'0'0'210'0,"0"0"-51"15,0 0-39-15,0 0 13 0,0 0-53 16,0 0-55-16,-33-25-21 15,64 25 18-15,10 0 39 16,9-4-7-16,-1-1 1 16,-8 0-14-16,-4-1-4 15,-8 4 0-15,-11 0-17 16,-8 0-2-16,-6 2-4 16,-4-1 7-16,0 1 8 15,0 0 9-15,0 0-11 16,0 0-20-16,0 0-7 15,0 13 0-15,-2 10 9 16,-3 5-5-16,5 4-3 16,0 0 1-16,0-1 3 15,12-7-5-15,4-1 2 16,-1-11-2-16,0-7 5 0,1-5-3 16,2 0 12-16,-2 0-12 15,-2-16 10-15,-2-2-5 16,-2-4-6-16,-4-4 8 15,-3 1-5-15,0 3-3 16,-3 4 9-16,0 5-5 16,2 3-3-16,-2 7 1 15,0 1 2-15,2 2-10 16,-2 0 5-16,4 0-8 16,2 11-5-16,1 10 7 15,3 6 5-15,0 0 2 16,0-4 0-16,-2 0-1 0,2-6-1 15,-1-5 1 1,-3-4 1-16,5-8 0 0,-1 0 2 16,2 0-2-16,2-15 5 15,-2-5 1-15,0-1-5 16,-2-1 0-16,-1 4 0 16,0 4 1-16,-4 3-3 15,0 8 0-15,0 1-4 16,3 2 1-16,2 0-4 15,2 10 1-15,-2 10-1 16,0 4 1-16,-6 1 3 16,0-2 2-16,0-4-4 15,-2-4 5-15,1-4-1 0,0-7 4 16,-1-3-4 0,0-1 1-16,3 0-1 0,4 0-3 15,5-9 4-15,-1-8 4 16,6-5 6-16,0 2-8 15,-3 2-1-15,-1 4 2 16,-6 5 0-16,-5 3-3 16,-2 6 0-16,0 0 0 15,4 0-5-15,-2 0-13 16,4 9 14-16,-4 7-3 16,0 4 7-16,0-5-1 15,2-5 2-15,-1-2-1 16,2-7 0-16,-4-1 0 0,3 0-1 15,3 0 1-15,1 0 2 16,2-7 5-16,0-4-5 16,0 1 2-16,-1-1-2 15,-1 4-1-15,-2 3 0 16,-4 2 0-16,3 2-2 16,4 0-7-16,1 0 6 15,4 0-44-15,0 13-174 16,-3 2-217-16</inkml:trace>
  <inkml:trace contextRef="#ctx0" brushRef="#br0" timeOffset="-6173">335 9000 789 0,'0'0'128'0,"0"0"-33"15,0 0 25-15,0 0 9 16,0 0-28-16,0 0-22 16,27-69-32-16,-27 64-18 15,0 2 5-15,0 0-17 0,-10 3-12 16,-7 0-5-1,1 0-1-15,-3 0-1 0,1 7 3 16,0 9-1-16,-2 4 0 16,1 1-4-16,3 1 3 15,5-2 2-15,7-2-4 16,4-2 2-16,0-2 0 16,6-1 1-1,10-1-1-15,6-3 0 0,4 0-3 16,3-6 4-16,-1 1 0 15,-2-2 2-15,-8-2-1 16,-6 0 0-16,-8 1-2 16,-2 1 0-16,-2 0-5 15,0 6-1-15,0 2-2 16,-12 8-7-16,-9 4 16 0,-5-1 3 16,0-4-3-16,4-3-4 15,8-8-4-15,8-2-7 16,4-4 1-16,2 0 10 15,0 0 1-15,0 0 2 16,0 0-2-16,0 0-3 16,10 0-14-16,0 0 16 15,2 7 3-15,-5 2-1 16,2 7-3-16,-4 4 1 16,-3 8 0-16,1 5 1 15,-3 6 3-15,0 0 2 16,0 4 5-16,-3 0 0 0,-3-3 17 15,5-6-7 1,1-9-8-16,0-5-7 0,7-8 6 16,16-5-1-16,2-5 15 15,5-2-2-15,0 0-5 16,2-8-2-16,-7-2-13 16,-5 3-5-16,-9 3-128 15,-11 0-243-15</inkml:trace>
  <inkml:trace contextRef="#ctx0" brushRef="#br0" timeOffset="-208027">21445 546 637 0,'0'0'150'0,"0"0"-51"0,0 0 46 16,0 0 12-16,0 0-79 15,0 0-41-15,-6 0-6 16,32 0-11-16,2-11-12 0,13-1 2 15,7 0-8 1,-3 7 7-16,-1-1-5 0,-6 0 0 16,-13 0 6-16,-6-2-4 15,-2 2-1-15,-9-3-2 16,3 4 1-16,-5-1-1 16,-6 1-1-16,0 2 3 15,0-3 1-15,0 1 3 16,0-7-5-16,-12 6 3 15,-15-5-3-15,-11 2-2 16,4 1 0-16,2-1-1 16,13 3 2-16,10 6 1 15,1-2 0-15,8 2-2 16,0 0 1-16,0 0-3 16,33 0 0-16,11 0 0 15,16 2 4-15,7 7 4 0,0 2-2 16,-3 1-6-16,-7 5 2 15,-10 0 2 1,-11 0-7-16,-11 0 3 16,-12 3 0-16,-10 0 1 15,-3 3 1 1,0 1-4-16,-10 1 2 16,-24-3-13-16,-4 2-68 0,-8-3-66 15,9 1-107-15,27-14-168 16</inkml:trace>
  <inkml:trace contextRef="#ctx0" brushRef="#br0" timeOffset="-206528">22599 1155 285 0,'0'0'476'0,"0"0"-406"0,0 0 31 16,0 0 74-16,0 0-27 15,0 0-49-15,-90-6-22 16,90 3-26-16,49-6-22 15,39 0-11-15,55-4-8 16,33 2 6-16,3 2-10 16,-6 3 2-16,-38 3-8 15,-28 3 1-15,-38 0-1 16,-37 0-71 0,-32 0-117-16,-4 0-121 0,-66 0-119 15</inkml:trace>
  <inkml:trace contextRef="#ctx0" brushRef="#br0" timeOffset="-206325">22618 1321 579 0,'0'0'309'0,"0"0"-224"16,0 0 88-16,199 0-9 16,-94-7-51-16,23 5-36 15,5-3-26-15,-7-1-23 16,-14 3-11-16,-26 3-11 15,-23 0-6-15,-24 0-2 16,-26 0-94-16,-13 0-165 16,-8 0-240-16</inkml:trace>
  <inkml:trace contextRef="#ctx0" brushRef="#br0" timeOffset="-207552">22649 206 716 0,'0'0'174'0,"0"0"-70"15,0 0 8-15,0 0-24 16,0 0-37-16,0 0-38 16,140-84-8-16,-107 108-5 15,4 16 1-15,-2 8-3 0,-3 8 8 16,-13 8-6 0,-16-1 14-16,-3-2-8 0,-13-10 8 15,-37-5-7-15,-18-7 0 16,-7-7-4-16,-1-12 5 15,5-9-2 1,21-5 1 0,14-6 0-16,14 0 1 0,13 0 2 15,6-14-1 1,3-9-2-16,0-3-1 0,0 1 12 16,15-1-2-1,1 6-1-15,1 6 3 0,-9 5 4 16,0 9-14-16,1 0-7 0,7 0-1 15,9 15-5-15,13 15 4 16,3 5 1-16,7 2 1 16,-3-3 1-16,2 0 0 15,4-5 0-15,-3 0-2 16,-1-6-97-16,-2-9-174 16,-1-14-300-16</inkml:trace>
  <inkml:trace contextRef="#ctx0" brushRef="#br0" timeOffset="-207160">23485 368 757 0,'0'0'277'0,"0"0"-139"0,0 0 22 16,0 0-44-16,0-154-49 15,0 148-16-15,0 6-18 16,-6 0-20-16,-10 4-13 15,-9 30-2-15,-8 15 2 16,2 14 3-16,-1 2-3 16,7 6 3-16,3 1-1 15,8 0 0-15,12-4-2 16,2-8-1 15,5-8 1-31,34-16 0 0,15-9 1 0,7-16 3 0,-1-8 3 16,-10-3 1-1,-12 0 6-15,-15-23 18 16,-13-12 3-16,-7-4-12 16,-3-7-13-16,0-3-1 0,-19 7-8 15,-20 5-1-15,-2 10-1 16,0 16-11-16,0 11-12 16,5 0-42-16,5 22-36 15,9 23-66-15,9 3-175 0,13-10-265 16</inkml:trace>
  <inkml:trace contextRef="#ctx0" brushRef="#br0" timeOffset="-209486">19645 606 850 0,'0'0'189'0,"0"0"-46"16,0 0-12-16,0 0-32 16,0 0-56-16,0 0-31 15,225-51-6-15,-153 51 1 16,5 0-4-16,-14 0-1 16,-11 0-2-16,-21 0-4 15,-21 0-104-15,-10 2-118 16,-3-2-121-16,-38 0-167 15</inkml:trace>
  <inkml:trace contextRef="#ctx0" brushRef="#br0" timeOffset="-209348">19870 500 522 0,'0'0'189'0,"0"0"-48"0,0 0-3 0,0 0-53 15,0 0-56-15,0 0 5 16,-6 66 19-16,6-24-7 15,0-1-17-15,0 7-16 16,3-2-4-16,0 3-9 16,0 0-24-16,0-9-197 15,13-14-192-15</inkml:trace>
  <inkml:trace contextRef="#ctx0" brushRef="#br0" timeOffset="-208957">20337 415 900 0,'0'0'142'16,"0"0"-62"-16,0 0 33 15,0 0-8-15,0 0-50 16,0 0-39-16,39-81-16 15,17 81 2-15,4 0 0 16,-3 0 3-16,-12 0-2 0,-10 6 6 16,-16-3-8-16,-13 0 1 15,1 3 0-15,-7 2 2 16,0 12-4-16,0 11 1 16,0 12 2-16,0 9 5 15,-4 3 9-15,-5-2-5 16,3-1 0-16,6-7-5 15,0-4-4-15,0-10-3 16,0-2 4-16,0-9-4 16,0-5-42-16,-3-8-127 15,-7-7-115-15,-3 0-160 16</inkml:trace>
  <inkml:trace contextRef="#ctx0" brushRef="#br0" timeOffset="-208813">20566 646 767 0,'0'0'111'0,"0"0"-43"0,0 0-2 15,162-6-39-15,-108 6-22 16,-7 18-5-16,-5-7-178 16</inkml:trace>
  <inkml:trace contextRef="#ctx0" brushRef="#br0" timeOffset="-211632">16192 208 827 0,'0'0'137'0,"0"0"-28"16,0 0-14-16,0 0-25 0,0 0-37 16,193-57-18-16,-133 83-3 15,10 5 6-15,-16 7-7 16,-2-4-7-16,-21 4-2 15,-12-2-2-15,-19 4-1 16,0 6-1-16,-55-3 2 16,-17-3 5-16,-4-6 0 15,2-9-1-15,21-10-2 16,20-6-2 0,17-7 5-16,16-2-5 0,0 0-1 15,0 4-6-15,13-2 7 16,20 2 3-16,8 2 1 15,3 2-4-15,4 0 4 16,-4 4-3-16,1 2 1 16,-3 1-4-16,-8 7 2 15,-12-4 0-15,-9 1 0 16,-10-2 2-16,-3-2-1 16,0 2 2-16,-47-3-3 15,-20-2 4-15,-6-1 3 16,-7-5-7-16,17-1-93 0,11-1-105 15,30-4-119-15</inkml:trace>
  <inkml:trace contextRef="#ctx0" brushRef="#br0" timeOffset="-211409">16877 606 800 0,'0'0'99'0,"0"0"-52"0,0 0 13 15,204-24-6-15,-112 22-20 16,-6-1-24-16,-9 3-7 16,-27-2-3-16,-22-2-66 15,-21-1-124-15,-7-10-188 16</inkml:trace>
  <inkml:trace contextRef="#ctx0" brushRef="#br0" timeOffset="-211172">17160 394 460 0,'0'0'270'16,"0"0"-111"-16,0 0-78 15,0 0-32-15,0 0-21 16,0 0 45-16,-16 126-27 15,16-77-23-15,0 0-14 16,0-1-4-16,10-5-5 16,9-3-16-16,4-9-196 15,7-13-138-15</inkml:trace>
  <inkml:trace contextRef="#ctx0" brushRef="#br0" timeOffset="-210815">17697 415 188 0,'0'0'706'0,"0"0"-542"0,0 0-20 0,0 0-11 16,0 0-48-16,0 0-30 15,3-140-15-15,-9 140-25 16,-3 0-15-16,-10 5 4 15,-3 21-4-15,-1 8 4 16,4 0-3-16,16 1 1 16,3 2-2-16,0 0 2 15,3 0 3-15,25 0-5 16,8 1 0-16,-5-1 0 0,4-6 5 16,-3-2-3-16,-4-4 0 15,-6-2-1-15,-8-6 3 16,-5-5-4-16,-9-1 0 15,0-5 1-15,0 0-1 16,-17 0 0-16,-20-4-1 16,-8 1-8-16,-5-3-46 15,6 0-47-15,5 0-58 16,14-3-61-16,21-25-18 16,4-9-76-16</inkml:trace>
  <inkml:trace contextRef="#ctx0" brushRef="#br0" timeOffset="-210654">17820 318 18 0,'0'0'588'15,"0"0"-413"-15,0 0-47 16,0 0-78-16,0 0-43 16,0 0-6-16,217-12-1 15,-148 32-48-15,-8-8-197 16,-16-7-397-16</inkml:trace>
  <inkml:trace contextRef="#ctx0" brushRef="#br0" timeOffset="-210376">18389 624 795 0,'0'0'133'0,"0"0"-49"15,0 0 22-15,0 0 7 16,0 0-58-16,0 0-34 0,3-34-19 16,52 34 5-16,18 0 0 15,7 0-5-15,-5 0-2 16,-4 2-7-16,-18-2-136 15,-15 0-59-15,-16 0-57 16,-22 0-168-16</inkml:trace>
  <inkml:trace contextRef="#ctx0" brushRef="#br0" timeOffset="-210122">18704 435 384 0,'0'0'301'0,"0"0"-149"16,0 0-20-16,0 0-20 15,0 0-43-15,0 0-29 0,-7-14-34 16,7 50-2-16,-3 7 17 16,3 6-5-16,0-1 1 15,0 4-9-15,0-4-7 16,0 1-1-16,0-1-10 16,0-10-200-16,0-18-197 15</inkml:trace>
  <inkml:trace contextRef="#ctx0" brushRef="#br0" timeOffset="-209737">19266 454 614 0,'0'0'301'0,"0"0"-129"0,0 0-51 15,16-174 32-15,-16 143-74 16,-3 11-33-16,-16 5-22 15,-3 13-16-15,-3 2-8 16,-8 0-1-16,-8 22-9 16,0 21 10-16,3 3 1 15,2 5-1-15,14-4-2 16,10-5 1-16,12-12-1 16,0-12-10-16,25-6-2 15,17-9 12-15,-1-3 2 16,-3 0 0-16,1 0 5 15,-14 0-4-15,-6 0 2 16,-10 0 0-16,-5 0 2 16,-4 0-1-16,3 0 1 15,-3 0-5-15,6 0-1 0,0 3-6 16,7 23 5-16,-4 1 1 16,-2 9 2-16,-1 4 3 15,-3 3-3-15,-3-1-1 16,0 4-15-16,0-9-156 15,10-9-155-15,15-16-339 16</inkml:trace>
  <inkml:trace contextRef="#ctx0" brushRef="#br0" timeOffset="-212558">15088 223 809 0,'0'0'145'16,"0"0"-41"-16,0 0 25 16,0 0-25-16,0 0-34 15,0 0-20-15,0 0-34 16,-107-77-16-16,107 77-1 15,13 17-2-15,6 13 2 16,0 11 2-16,-4 5-1 16,-5 2 2-16,-10 1 3 15,0 3-3-15,-6-3 1 16,-26-7 3-16,-9-1-5 0,-3-10 2 16,-1-5 3-1,7-9-1-15,6-6 0 0,20-8 0 16,4-3 1-16,8 0 7 15,0 0 11-15,0 0 5 16,0 0-21-16,39 0-8 16,24 0-3-16,20 0 3 15,12-11 0-15,-9 2-26 16,-9 6-66-16,-17 3-78 16,-6 0-154-16,-3-2-526 15</inkml:trace>
  <inkml:trace contextRef="#ctx0" brushRef="#br0" timeOffset="-212302">15489 577 700 0,'0'0'173'0,"0"0"-71"16,0 0-5-16,0 0-26 15,0 0-40-15,0 0-9 16,214-11-12-16,-151 11-8 16,-10 0-1-16,-14 0-2 15,-17 0-92-15,-19 0-156 0,-3 0-208 16</inkml:trace>
  <inkml:trace contextRef="#ctx0" brushRef="#br0" timeOffset="-212115">15679 423 419 0,'0'0'275'0,"0"0"-89"15,0 0-33-15,0 0-32 16,0 0-47-16,0 0-38 16,-31 31-12-16,28 9 29 15,3 9-8-15,0-2-24 16,0-2-11-16,0 1-5 15,3-4 4-15,0 1-9 16,-3-6-109-16,0-8-171 0,0-9-333 16</inkml:trace>
  <inkml:trace contextRef="#ctx0" brushRef="#br0" timeOffset="201560.729">2754 1252 443 0,'0'0'272'0,"0"0"-147"15,0 0-5-15,0 0 20 16,0 0-10-16,0 0-33 16,0 0-24-16,-137-63-27 15,137 63-17-15,0-3-22 16,14 1-6-16,19-1 8 16,13 0-2-16,10 0-2 15,-1 3-5-15,-8 0 5 16,-9 0-4-16,-11 24 1 15,-13 1-2-15,-6 9 0 16,-8 6-2-16,0 8 1 16,-36 1 1-16,-11 5-1 15,-7-11 0-15,7-11 2 0,11-15 4 16,17-11 1-16,9-6-2 16,7 0 0-16,3 0 3 15,0 0-4-15,0 0-3 16,0 0-6-16,13 0 4 15,25 0 0-15,23-12 2 16,21-11 2-16,17 3 1 16,-2-3-1-16,-1 6-2 15,-22 6 0-15,-24 3-20 16,-21 8-103-16,-23 0-120 16,-6 0-83-16,0 0-279 15</inkml:trace>
  <inkml:trace contextRef="#ctx0" brushRef="#br0" timeOffset="202064.729">3173 764 506 0,'0'0'270'16,"0"0"-96"-16,0 0-8 15,-171-55-38-15,116 55-22 16,-5 0-44-16,0 0-15 0,-4 30-16 16,4 5-5-1,-1 17-12-15,8 11-2 0,2 9 2 16,4 5-6-16,5 8 2 16,10 4-3-16,13 2-5 15,10 10-4 1,9 5 4-16,13 2-4 0,40 7 4 15,24-14-1-15,11-17 1 16,17-18-2-16,13-30 2 16,8-26 0-16,12-10 2 15,2-26-2-15,-11-34 8 16,-11-9-7-16,-22-10 15 16,-21-8 9-16,-20-7 7 15,-20-11 1-15,-19-16-9 16,-16-13-10-16,-16 0-8 15,-45 5-2-15,-31 20-4 16,-16 26-2-16,-19 32-9 0,-13 25 4 16,-3 24-5-16,17 2 10 15,21 25-28-15,34 29-21 16,33 18-37-16,29 17-47 16,9 8-139-16,0 3-227 15</inkml:trace>
  <inkml:trace contextRef="#ctx0" brushRef="#br0" timeOffset="205739.729">2449 1675 156 0,'0'0'325'16,"0"0"-248"-16,0 0 22 15,0 0 6-15,0 0-1 16,0 0-7-16,67-31-16 0,-67 31-8 16,0 0 0-1,0 0-10-15,0 0-7 0,0 0-6 16,0 20-15-16,-31 29-19 16,-27 34 22-16,-18 22-5 15,-20 9-14 1,-9 1-1-16,1-7-1 0,2-16-2 15,16-6-4-15,16-15-5 16,20-14-2-16,14-10 0 16,14-16-3-16,10-14 1 15,8-8-2-15,4-9 1 16,0 0-1-16,0 0 2 16,0 0 3-16,0 0 0 15,0 0-5-15,-6 0-3 16,-3-6-57-16,-1-9-47 15,-6 7-62-15,1 2-106 16,-9 0-194-16</inkml:trace>
  <inkml:trace contextRef="#ctx0" brushRef="#br0" timeOffset="206265.729">1125 2391 440 0,'0'0'156'0,"0"0"-42"16,0 0 16-16,0 0-11 16,0 0-38-16,0 0-43 0,13-53-22 15,21 51 8 1,-2 2 12-16,-1 0-13 0,-1 2-10 16,-11 16-6-16,-5 4-1 15,-3 7-2-15,-11 5-4 16,0 4 0-16,-14 1 6 15,-14-7 1-15,3-3-2 16,-1-9-5-16,11-6 4 16,5-5-4-16,4-4 0 15,6-5 1-15,0 3-1 16,0-3 0-16,0 0-3 16,0 0 2-16,6 0-3 15,23 3 2-15,8 0-1 16,12 3 6-16,1 0-6 15,-1 5 7-15,-8 3-6 16,-10 3 4-16,-9 3 2 0,-15 6 4 16,-7 5 3-1,0 0 7-15,-16 7 6 0,-22-7-3 16,-9-5-5-16,-11-6-4 16,-2-4-6-16,-4-9-1 15,10-7-5-15,13 0-2 16,13 0-46-16,17-20-39 15,11-29-66-15,19-30-95 16,48-31-179-16</inkml:trace>
  <inkml:trace contextRef="#ctx0" brushRef="#br0" timeOffset="206705.729">1378 1738 374 0,'0'0'289'0,"0"0"-143"16,-190-3-12-16,121 40-13 16,-2 18-36-16,8 16-29 15,-1 15-7-15,10 8-8 16,9 12-5-16,10 11-12 16,13 7-1-16,16 1-8 15,6 9-7-15,0-2-4 16,33-9 0-16,11-11 0 0,16-27-2 15,6-19 0 1,8-23 1-16,4-24-2 0,5-19 3 16,10 0 3-16,14-36-2 15,2-31 20-15,5-12 11 16,-13-13-3-16,-18-5-5 16,-23-8 0-16,-21-10-5 15,-26-2 3-15,-13 0-7 16,-30 8-4-16,-39 9-9 15,-19 9-4-15,-14 13 4 16,0 21-6-16,10 14 0 16,15 20 0-16,16 21-3 0,20 2-5 15,7 20-25 1,11 44-35-16,11 32-36 0,12 18-66 16,0 9-137-16,22-9-305 15</inkml:trace>
  <inkml:trace contextRef="#ctx0" brushRef="#br0" timeOffset="207100.729">1284 3259 747 0,'0'0'185'0,"0"0"-74"0,0 0 45 16,0 0-16-16,0 0-52 16,0 0-28-16,-42-72-23 15,42 72-19-15,0 6-18 16,23 29 3-16,15 16 9 16,9 15-3-16,3 5 0 15,2 10 2-15,-8 1-6 16,0 1-1-16,-3 0 4 15,-8-2-1 1,-2-10-4-16,-8-2 1 0,-8-11-2 16,-2-17 0-16,-7-6 1 15,2-13-1 1,-5-13 2-16,-1-6-2 16,-2-3 0-16,0 0 0 0,0 0 6 15,0-3-8-15,0-15-42 16,0 7-64-16,0 11-121 0,0 0-141 15</inkml:trace>
  <inkml:trace contextRef="#ctx0" brushRef="#br0" timeOffset="207601.729">1957 4456 880 0,'0'0'121'16,"0"0"-11"-16,0 0 33 0,0 0-10 16,0 0-52-16,0 0-40 15,-102-136-4-15,83 127-15 16,0 7-9-16,0 2-9 16,-3 0-4-16,3 11 0 15,0 18 0-15,5 5-1 16,3 3 1-16,8-3-5 15,3 1-4-15,0-7-20 16,14-8-4-16,19-5 2 16,-2-12 8-16,7-3 2 15,-3 0 18-15,-2-15 3 16,-2-8 2-16,-6 1-1 0,-6 4 5 16,-6 1 11-16,-10 8 7 15,0 7 5-15,-3 2 4 16,0 0-11-16,0 0-11 15,0 0-11-15,0 20-5 16,0 13 5-16,0 13 4 16,-6 0-3-16,0 3 0 15,-1-4 0 1,1-1-1-16,0-5-8 0,-1-4-57 16,7-9-56-16,0-10-127 15,0-12-114-15,0-4-349 16</inkml:trace>
  <inkml:trace contextRef="#ctx0" brushRef="#br0" timeOffset="208017.729">2122 4083 398 0,'0'0'393'0,"0"0"-256"15,0 0 9-15,-172-155 1 16,135 144-26-16,2 8-52 15,-1 3-34-15,-5 34-20 16,-9 42-6-16,-2 22 2 16,8 23 7-16,6 10-6 15,13 4-4-15,8-1-3 0,17 0-3 16,0-2-1 0,9-9 1-16,30-11-2 0,12-22-10 15,4-20-3-15,4-25 0 16,11-25-3-16,7-20 7 15,8-11 9-15,11-47 2 16,2-16 11-16,-6-12 12 16,-12-8 12-16,-20-8-4 15,-15-13 5-15,-17-6-12 16,-25-6-8-16,-3-3 2 16,-51 4-6-16,-37 11-5 15,-24 18-3-15,-9 29-5 16,3 25-1-16,24 23-4 15,31 20-28-15,27 0-40 16,30 20-53-16,6 17-96 0,45-2-137 16</inkml:trace>
  <inkml:trace contextRef="#ctx0" brushRef="#br0" timeOffset="208833.729">3786 1693 460 0,'0'0'147'16,"0"0"-13"-16,0 0 0 15,0 0-17-15,0 0-10 16,0 0-4-16,-50-66-21 15,50 63 4-15,0 3-29 16,0 0-24-16,0 0-6 16,0 0-15-16,0 0-4 15,19 6-5-15,28 28-2 0,24 21 13 16,17 4 1-16,11 7-2 47,9 3-3-47,4-1-1 0,-5-5 4 0,-2-6-5 15,-20-5 0-15,-14-4-5 0,-18-5-1 16,-15-8 1-16,-8-7 1 16,-8-5-2-16,-3 0 3 0,-7-6 1 15,1-5 0-15,-7-3-1 16,-3-7-4-16,0 1 8 16,-3-3-3-16,0 0 3 15,0 0 1-15,0 0-1 16,0 0 2-16,0 0 1 0,0 0-6 15,0 0-3-15,0 0 2 16,0 0-1-16,0 0-2 16,0 0-1-16,0 0-2 15,0 0 1-15,0 0-12 16,0 0-26-16,0 2-14 16,0 2-23-16,0 1-54 15,0 4-138-15,0 2-120 16</inkml:trace>
  <inkml:trace contextRef="#ctx0" brushRef="#br0" timeOffset="209489.729">5028 2547 581 0,'0'0'182'0,"0"0"-88"0,0 0 13 16,0 0 38-16,0 0-27 16,0 0-22-16,0-37-35 15,0 35-12-15,0 2-8 0,0 0-11 16,0 0-14-1,0 0-4-15,0 0-5 0,0 0-1 16,0 0-6-16,0 8 1 16,-6 18-1-16,3 2 3 15,3-2-3-15,0 3 1 16,0 1 0-16,3 3 0 16,16-2 2-16,3-3-3 15,1 1 3 1,-7-7-1-16,3 2 2 0,-7-7 1 15,-2 0 1-15,-4-6-1 16,-3-2 0 0,-3 0 0-16,0-3 0 0,0-4-1 15,0 4 1-15,-22 0 0 0,-12-1-3 16,-4-2-2 0,-1-3-33-16,7 0-36 0,7 0-31 15,9-8-42-15,7-10-9 16,6-4-13-16,3-7 16 15,0-5 53-15,0-3-6 16,0-6 67 0,3 5 34-16,9 2 28 0,1 1 58 15,3 6-13-15,-4 7 18 16,-2 4-6-16,3 4-1 16,-1 2-17-16,7 4-18 15,3 0-28-15,1 2-14 16,3 3 0-16,-1 3-7 15,3 0-8-15,2 0-125 0,-2 0-141 16</inkml:trace>
  <inkml:trace contextRef="#ctx0" brushRef="#br0" timeOffset="210006.729">5358 2315 339 0,'0'0'365'0,"0"0"-253"16,0 0 19-16,0 0-5 0,0 0-13 15,-72-154-34-15,40 126-19 16,-2 2-11-16,-8 9-10 16,1 0-10-16,-7 8-12 15,-3 9 2-15,-6 0-12 16,-12 18-3-16,-11 30 0 15,-10 17 1-15,5 16-2 16,8 11-1 0,11 10 4-16,22 9-2 0,11 7 2 15,21-3-2 1,12-10-3-16,12-11 1 0,49-10-1 16,15-20-1-16,26-14 3 15,16-21-1-15,14-24 0 16,11-5 0-1,3-15-1-15,-9-30 5 16,-13-12-1-16,-15-9 19 0,-23-8 18 0,-23-7-8 16,-19-12-1-16,-16-16-5 15,-23-9-6-15,-5 4 1 16,-39 6-11-16,-40 13-2 16,-20 15-2-16,-16 17-5 15,7 23-3-15,20 17 0 16,17 23-4-16,18 0-19 15,9 55-61-15,1 24-19 16,15 30-74-16,6 9-195 0,6 1-573 16</inkml:trace>
  <inkml:trace contextRef="#ctx0" brushRef="#br0" timeOffset="210567.729">4949 3168 378 0,'0'0'466'0,"0"0"-401"16,0 0 23-16,0 0 46 16,0 0-11-16,0 0-27 15,16-69-39-15,-16 69-2 16,0 0-3-16,0 0-22 16,-31 23-10-16,-27 20-3 15,-27 22 4-15,-17 18 7 16,-13 6-1-16,8 6-1 15,2-1-5 1,18-6-4-16,21-4-5 0,11-5 2 16,14-7-7-1,13-4 2-15,6-1-4 16,9-16-2-16,4-5 0 16,3-15 0-16,1-11-1 0,5-8 2 15,0-12-4-15,0 0 0 16,0 0 4-16,0 0-4 0,0 0-1 15,0 0-2-15,0-15-13 16,8 1-34-16,-2 11-30 16,-6 3-30-16,0 3-74 15,0 27-142-15,-22 8-48 16</inkml:trace>
  <inkml:trace contextRef="#ctx0" brushRef="#br0" timeOffset="210941.729">3862 4357 572 0,'0'0'183'0,"0"0"-82"0,-165 0 17 15,111 0 6-15,20 0-25 16,15 0-25-16,9 0-19 16,10 0-14-16,0 0-23 15,0 0-11-15,29 0-3 16,15 0 22-16,11 2-3 15,8-2-8-15,6 0-4 16,5 0-1-16,-21 0 0 0,-12 0-1 16,-19 0-7-1,-14 0 2-15,-5 0-1 0,-3 0-2 16,0 12 1-16,0 14 4 16,0 5 2-16,-16 4 4 15,-4 4 5-15,4 2-7 16,1-7-5-16,2-2-2 15,7-4-1 1,-1-8-2-16,1-5-9 16,6-10-45-16,0-2-27 0,0-3-51 15,0 0-28-15,0 0-21 16,10-20-108-16,-1 3-252 16</inkml:trace>
  <inkml:trace contextRef="#ctx0" brushRef="#br0" timeOffset="211144.729">3846 4566 384 0,'0'0'211'0,"0"0"-109"0,0 0 40 16,0 0 5-16,0 0-37 15,0 0-45-15,5-18-40 16,42 10 11-16,19-6-10 16,8-7-17-16,1 0-9 15,-4-3-80-15,-11-2-102 16,-13 4-155-16</inkml:trace>
  <inkml:trace contextRef="#ctx0" brushRef="#br0" timeOffset="211528.729">4200 4008 741 0,'0'0'113'0,"0"0"22"0,-214-66 11 15,123 61-41-15,-8 5-34 16,-8 0-14-16,5 20-18 16,12 19-4-16,15 16-4 15,10 20-13-15,15 13-8 16,6 12-2-16,8 6 1 16,17 0 0-16,13-1-4 0,6-2-2 15,6 3-1-15,41-6 0 16,27-3-2-16,22-14 2 15,17-23 1-15,5-23 3 16,6-25 0-16,-3-12 2 16,-6-22 15-16,-5-31 4 15,-8-15-4-15,-20-6 9 16,-8-15-2-16,-13-11 0 16,-20-11 3-16,-16-18-13 15,-25-5-4-15,-3-6-4 16,-68 11-5-16,-33 23-1 15,-26 28-6-15,-16 33-3 16,-1 25-13-16,14 17-43 0,31 3-36 16,29 18-40-1,31 27-112-15,20 13-200 0</inkml:trace>
  <inkml:trace contextRef="#ctx0" brushRef="#br0" timeOffset="213526.729">3907 717 172 0,'0'0'517'0,"0"0"-325"0,0 0-36 16,0 0-12-16,0 0-63 16,0 0-15-16,-165 47-15 15,140-42-16-15,8 0-9 16,14-5-8-16,3 4-13 16,0-4-5-16,14 0-3 15,33 0 3-15,29 0 1 16,13-4 5-16,4-18-3 15,-8-1 5-15,-18 3 2 16,-16 3-4-16,-23 2-1 16,-15 7-3-16,-10 0 6 15,-3-4 3-15,0 1-2 16,-19-7-8-16,-16 4 0 0,-4 3 0 16,-2-2 1-16,3 6 3 15,10-2-5 1,9 0 1-16,5 3 1 15,12 4-1-15,2-1-2 0,0 3 1 16,0-3-1-16,10 3-13 16,18 0 7-16,7 0 7 15,9 0 0-15,1 14 0 16,-4 9 0-16,0 3 0 16,-8 0 0-1,-11 3-1-15,-6-1 0 16,-10 0 2-1,-6 1 0-15,0-3-1 0,-19 0 0 16,-20-3-4-16,1-3-79 0,7-4-113 0,6-4-54 16,12-6-162-16</inkml:trace>
  <inkml:trace contextRef="#ctx0" brushRef="#br0" timeOffset="214132.729">4514 569 458 0,'0'0'305'16,"0"0"-129"-16,0 0-16 0,0 0-17 16,0 0-52-16,0 0-32 15,41-117-34-15,-3 117-13 16,12 0-9-16,8 2 2 16,-4 27-1-16,1 8-1 15,-11 0-1-15,-10 3-2 16,-10 1 0-16,-13-7 0 15,-8-3 1-15,-3 1-1 16,-5-7-5-16,-31-5-8 16,-2-6-46-16,7-8-5 15,9-6 21-15,14 0 17 16,8 0 22-16,0-20-1 16,0-14 5-16,27-6 1 15,7-5 3-15,4 4 2 0,0 3 7 16,-2 11 0-16,-8 9 7 15,-9 10 1-15,0 2 1 16,-3 6-11-16,1 0 2 16,2 0-7-16,-5 0 3 15,0 14-9-15,-1 13 0 16,-1 6-1-16,-2 8 1 16,-1-2 8-16,4 1-3 15,-1-8-1 1,7-7 0-16,8-10 2 0,4-10-1 15,1-5 5-15,6 0 4 16,-4-14 9-16,2-20 14 16,-14-6 2-16,-6-3 12 15,-16 4-20-15,0-5 0 0,-19 7-20 16,-25 5-8-16,-8 7-3 16,2 8-4-16,1 8 0 15,15 9 3-15,9 0-9 16,12 9-46-16,10 22-31 15,3 6-36-15,6 3-59 16,32-3-62-16,7-8-113 16</inkml:trace>
  <inkml:trace contextRef="#ctx0" brushRef="#br0" timeOffset="214485.729">5470 663 409 0,'0'0'249'0,"0"0"-44"15,0 0-16-15,0 0-33 16,0 0-36-16,0 0-34 15,-19-149-25-15,13 146-17 16,3 3-19-16,3 0-25 16,0 15-18-16,0 20 17 15,0 4 1-15,15 4 0 16,11-5 3-16,5-8-2 16,5-9 4-16,-1-10-4 15,-7-8 3-15,0-3-3 16,-1 0 10-16,-5-20-5 15,-8-9 4-15,-6-7 11 16,-8-1 7-16,0-1 0 0,-16-2-19 16,-20 0-6-1,-8 12-3-15,3 4-3 0,0 13-3 16,13 5-33-16,8 6-57 16,17 0-90-16,3 6-97 15,6 5-90-15</inkml:trace>
  <inkml:trace contextRef="#ctx0" brushRef="#br0" timeOffset="-214656">5886 115 861 0,'0'0'207'0,"0"0"-15"0,0 0-20 0,0 0-53 15,0 0-50-15,0 0-33 16,-44-115-25-16,44 132-11 15,0 32-1-15,5 22 1 16,9 15 3-16,-4 0 3 16,2 6-3-16,-2-10-2 15,2-8-1-15,1-13 2 16,0-18-2-16,-4-18 0 16,-3-10-2-16,-3-10-15 15,-3-5 4-15,0 0 0 16,0 0 5-16,0-17 7 15,0-14-6-15,-18-9 6 16,-5-3 0-16,5 3 1 16,-1 3 1-1,6 8-1-15,2 9 3 16,8 8-3-16,3 6 0 16,0 6-4-16,8 0-10 0,36 0 0 15,16 0 5-15,13 0-104 16,-6 0-153-16,-14 0-297 0</inkml:trace>
  <inkml:trace contextRef="#ctx0" brushRef="#br0" timeOffset="-17117">182 8417 428 0,'0'0'358'0,"0"0"-209"0,0 0-34 0,0 0 10 15,0 0-38-15,0 0 4 16,0 0-15-16,0-40-35 16,0 40-13-16,0 0-12 15,0 0-2-15,0 0-10 16,0 3-4-16,0 20-5 16,0 10 5-16,0 6 3 15,0-3 3-15,0-5-5 16,0-4 1-1,0-3-1-15,6-4 2 16,4-9-3-16,1-2 0 0,-2-8 0 16,3-1 0-1,3 0 0-15,8-26 2 0,4-9 5 16,4-8 2 0,-4 0-7-16,-5 4 0 0,-4 3 1 15,-6 8-1-15,-2 8 0 16,-6 9-1-16,-3 9-1 0,-1 2 0 15,2 0-5-15,0 6-2 16,3 14-3-16,1 6 10 16,0 5 0-16,0-4 2 15,-2-2-2-15,2-7 0 16,2-5 1-16,-3-5-1 16,2-4-2-16,-4-4 1 15,-1 0 1-15,0 0 1 16,2 0 1-16,2-8 0 15,7-13 0-15,0-6 1 16,3-4-2-16,-2 1 3 16,0 7-4-16,-4 9 0 15,-7 6 0-15,0 8-1 16,-1 0-1-16,5 0-2 0,5 14-10 16,9 10 14-16,1 3 1 15,-1 0 0-15,3 0-1 16,0-6-3-16,0-5 3 15,-5-5 0-15,-1-6 1 16,-4-3 0-16,-5-2-1 16,-2 0 2-16,3-18 0 15,6-12 6-15,2-15-7 16,0-9 6-16,-3-6 0 16,-3-5 4-16,-5-1 8 15,-7-1 1-15,0 7-5 16,0 7 1-16,-12 11-7 15,-2 15 14-15,4 14-12 0,4 11-4 16,4 2-7-16,0 6 0 16,2 38-8-16,0 18 4 15,0 17 4-15,0-1 3 16,0-3-3-16,10-8-2 16,6-7 1-16,6-8 2 15,4-10-2-15,1-12-35 0,3-13-33 16,0-6-23-1,-4-11-54-15,-2 0-10 0,-12-12-22 16,-12-12-17-16,-3 2-150 16</inkml:trace>
  <inkml:trace contextRef="#ctx0" brushRef="#br0" timeOffset="-16918">696 8296 567 0,'0'0'165'0,"0"0"-43"15,0 0-48-15,0 0-41 16,0 0-12-16,0 0 16 16,140-66-11-16,-93 59-11 15,3 1-7-15,-4 5-7 16,-8 1 0-16,-7 0-1 0,-7 0-85 16,-10 0-76-16,-5 5-107 15</inkml:trace>
  <inkml:trace contextRef="#ctx0" brushRef="#br0" timeOffset="-16450">220 8150 586 0,'0'0'153'0,"0"0"-27"15,0 0-30-15,0 0-18 16,0 0-42-16,0 0-18 16,-18-14-18-16,18 32-3 15,0 4 3-15,4-2 3 16,2-2-1-16,2-5-2 15,-2-3 2-15,3-7-1 16,-2-3 5-16,3 0-5 16,-4 0 23-16,2-5 24 15,-4-9 15-15,-2-2-2 16,-2-6-24-16,0 2 9 16,0 1-16-16,-10 1 0 0,-4 6-1 15,1 1-13-15,-6 7-12 16,1 4-4-16,0 0-18 15,1 16-42-15,13 15-109 16,4-2-84-16,43-5-381 16</inkml:trace>
  <inkml:trace contextRef="#ctx0" brushRef="#br0" timeOffset="-14333">3024 8065 560 0,'0'0'217'0,"0"0"-88"0,0 0-25 16,0-114 11-16,0 82-8 15,0 3-25-15,-4 2-28 16,-10 4-11-16,-1 2 1 15,-6 4-26-15,1 7-2 16,1 4-8-16,-3 4-5 16,-1 2-3-16,0 2-3 15,-1 27 1-15,3 8 0 16,5 14 1-16,9 4 1 16,7 2-5-1,2-3 5-15,20-4 0 0,6-3 1 16,4-6-1-1,0 0 0-15,3 0 0 16,0-3 2 0,-6-3-2-16,-9-4 0 15,-8-5 0-15,-8-4 0 0,-4-2-1 16,0-4 2-16,-4-4 1 0,-18-1-2 16,-7-4 4-16,-6-5 1 0,-2-2 1 15,-1 0-3-15,2-11-6 16,3-9-7-16,11-1-1 15,11-2-21-15,11-4-18 16,9-2-58-16,29 2-123 16,10 1-85-16,7 8-203 15</inkml:trace>
  <inkml:trace contextRef="#ctx0" brushRef="#br0" timeOffset="-11624">4747 7796 397 0,'0'0'214'0,"0"0"-76"15,0 0 5-15,0 0-39 0,2-96 28 16,-2 78-44-16,-4 4 3 16,-2 6 1-16,-2 0-18 15,2 3-10-15,2 5-17 16,2 0-16-16,2 0-8 16,-5 0-9-16,-10 32-8 15,-5 20-5-15,-5 23 1 16,3 14 6-1,4 6 5-15,6 0-1 16,5-8 0-16,7-8-5 0,0-11-2 16,21-9 0-1,7-11-5-15,4-12 0 16,-1-9 3-16,-5-11-1 16,-4-4-2-16,-8-4 0 0,-9-4 0 15,0-1-20-15,-5-1-26 0,0 1-31 16,0-3-14-16,-5 0-47 15,-4 0-95-15,1 0-82 16,2-8-343-16</inkml:trace>
  <inkml:trace contextRef="#ctx0" brushRef="#br0" timeOffset="-10540">5165 8111 575 0,'0'0'190'0,"0"0"-14"0,0 0-29 16,0 0-51-16,-54-101 12 16,46 91-8-16,6 7-24 15,0 2-20-15,2 1-17 16,0 0-16-16,0 0-9 15,0 0-9-15,0 0 1 16,0 15-6-16,0 18 0 16,0 10 5-16,0 5 7 15,0-1-1-15,0-2 8 16,0-5-8 0,0-5 0-16,0-7-6 15,0-10-4-15,0-7 3 16,0-8-2-1,0-3-2-15,0 0 8 0,0 0-5 16,0 0 21-16,0 0-1 0,0-7-3 0,0-9 6 16,0-4-20-16,0 0 1 15,0 3-1-15,0 6-5 16,0 3 1-16,0 3 1 16,0 2-3-16,0-1 2 15,0 4-2-15,0-1 1 16,0 1-1-16,0 0-2 15,0 0 2-15,0 0-1 16,0 0 1-16,0 0 0 16,0-2 1-16,0-3-1 15,0-3 5-15,0-4-5 16,2-4-1-16,2-4 1 0,0-1 2 16,-2-3 0-1,0-1-2-15,0-4 1 16,-2-1 0-16,1 0-1 15,1 1 0-15,-2 8 0 0,0 6-1 16,0 5 1-16,0 6-1 16,0 3 1-16,0 1 0 15,2 0-5-15,-2 0 1 16,3 0-1-16,2 0-4 16,5 6 2-16,8 19-1 15,6 7 8-15,-2 12-1 16,-2 2 2-16,-2 3 1 0,-3-3-2 15,1-7 1 1,-2-8-1-16,0-8 0 0,-4-10 0 16,-4-6 0-16,0-4 1 15,-6-3-2-15,2 0 2 16,-2 0 2-16,4 0 5 16,4-13-5-16,2-13 6 15,2-14-5-15,-4-10-3 16,-4-14 6-16,-4-7-6 15,0-6 1-15,0-1-2 16,-2 17 2-16,-5 17-4 16,4 21 3-16,1 14-2 15,1 7 0-15,-4 2-3 0,3 0-28 16,0 25-35 0,-2 17-3-16,-2 11-22 0,0 9-71 15,6 1-136-15,0-9-108 16</inkml:trace>
  <inkml:trace contextRef="#ctx0" brushRef="#br0" timeOffset="-10097">5502 8163 565 0,'0'0'245'0,"0"0"-95"15,0 0-9-15,0 0 2 0,0 0-40 16,0 0-40-1,4-39-7-15,-4 32-19 0,-4 0 4 16,-4 5-11-16,2 2-8 16,2 0-12-16,-2 0-10 15,-1 16-2-15,-5 10 1 16,-1 6-1-16,10-2 2 16,3 0 0-16,0-10-2 15,12-5 2-15,9-9-2 16,3-6 2-16,0 0 2 15,2-1-1-15,-9-15 4 16,0-7 3-16,-12 1-6 16,-5-5 9-16,0-1 6 15,0 0-4-15,-17 1 0 16,-4 6-12-16,7 7 4 16,3 5-5-16,3 9-12 15,4 0-34-15,4 9-69 0,0 20-71 16,0 4 21-16,0 1-86 15,6-10-61-15</inkml:trace>
  <inkml:trace contextRef="#ctx0" brushRef="#br0" timeOffset="-9365">5669 8227 475 0,'0'0'146'0,"0"0"-48"0,0 0-1 16,0 0 11-16,0 0-20 0,0 0 0 15,86-73 3 1,-75 61-17-16,-2 0-10 0,-2-1-6 16,-3 1-3-16,-2-1 3 15,-2 3-22-15,0-1 2 16,0 3-15-16,-8 3-11 16,-6 2-5-16,-1 3-7 15,-1 0-2-15,-1 5 1 16,2 17-3-16,1 2 4 15,2 6-1-15,6 1-2 16,6 0 1-16,0-5 1 16,0-4 1-16,10-6 0 15,8-5 0-15,-2-6 0 16,4-5 0 0,0 0 0-16,0-3 9 15,-5-14-7 1,-1-4 3-16,-4-6 2 15,-3-5-6-15,-2-10 7 0,-3-9 8 16,-2-11-3-16,0-3-5 16,0 2-1-16,0 12 2 0,-2 11-1 15,-4 17-2-15,2 11 6 16,0 8-5-16,2 4-7 0,0 0-10 16,0 25-7-16,2 20 14 15,0 17 3-15,0 6 1 16,8-4-1-16,11-6 0 15,4-9 0-15,-3-9 2 16,-3-8-2-16,1-7 0 16,-1-8 0-16,-2-7 1 15,-1-4-2-15,2-6-1 0,0 0 2 16,0-3 0-16,-2-17 3 16,-2 0 0-16,-2-7 1 15,-8-6-3-15,-2 1 2 16,0-1-2-16,0 2-1 15,-6 8 3-15,-9 8-3 16,5 6 1-16,5 8-1 16,-2 1-4-16,0 12-2 15,1 20 0-15,2 10 6 16,2-1-2-16,2-7 3 16,2-6-1-16,19-6 1 15,1-4 0-15,4-6-1 0,2-5 0 16,2-7 0-16,2 0-9 15,-4 0-54-15,-4 0-72 16,-6 0-175-16,-10-10-289 16</inkml:trace>
  <inkml:trace contextRef="#ctx0" brushRef="#br0" timeOffset="-8590">6709 8063 856 0,'0'0'128'0,"0"0"0"16,0 0-20-16,0 0-9 15,0 0-23-15,0 0-13 0,-16-70-37 16,16 70-17-16,21 0-6 16,13 13-3-16,9 12 3 15,2 4 1-15,-5 3-4 16,-9 4 4-16,-11-6-1 15,-8-1 1-15,-9-6-2 16,-3-6 5-16,0-7-7 16,-19-5 0-16,-7-5 6 15,3 0-3-15,2 0 6 16,7-15-1-16,11-4-6 16,3-4 7-16,0-4-9 15,19-3 1-15,10-2-1 0,4-1 2 16,1 6-2-1,-4 11 1-15,-8 6 0 0,-9 6-1 16,-3 4-1-16,0 0-4 16,0 0 3-16,-2 13-4 15,2 4 6-15,2 5-1 16,2 2 2 0,2 2-1-16,-1 1 1 0,2-5-1 15,-3-3 0-15,0-5-3 16,1-2 6-16,1-9-2 15,2-3 2-15,3 0 6 16,2-6 22-16,-1-11 2 16,-3-5 0-16,-5-2-10 15,-6-1-2-15,-6 1 1 16,-2-5-8-16,0 0-3 0,-22 0-2 16,-9 7-6-1,-9 5-1-15,4 7-3 0,5 7 1 16,7 3 0-16,10 0-9 15,4 8-20-15,8 17-20 16,2 4-43-16,0-1-31 16,7 1-88-16,17-4-1 15,11-6-24-15,6-7-160 16</inkml:trace>
  <inkml:trace contextRef="#ctx0" brushRef="#br0" timeOffset="-8230">7396 8126 345 0,'0'0'204'0,"0"0"1"16,0 0-35-16,0 0-52 0,0 0 5 15,0 0 11-15,68-82-34 16,-77 66-23-16,-9-1-19 16,-2 5 5-16,5 5-19 15,5 4-15-15,6 3-5 16,4 0-18-16,0 1-6 16,0 22-5-16,0 6 5 15,2 0 1-15,10-1-1 16,1-4 2-16,7-5 0 15,5-3-2-15,2-8 0 16,8-7 0-16,-4-1 3 16,-3 0-1-16,-7-7 3 15,-3-9-1-15,-8-2 7 0,-6-2 7 16,-4-3-3-16,0-5 0 16,-6-1-5-16,-16-1-4 15,-5 5-6-15,-5 3 1 16,2 9-3-16,6 6 1 15,5 6-5-15,9 1-41 16,10 0-36-16,0 8-83 16,13 5-114-16,23-8-89 15</inkml:trace>
  <inkml:trace contextRef="#ctx0" brushRef="#br0" timeOffset="-7831">7781 7822 834 0,'0'0'225'0,"0"0"-32"0,0 0-22 16,0 0-50-16,0 0-29 16,0 0-33-16,-5-90-13 15,5 90-25-15,0 0-15 16,0 8-6-16,0 21-4 16,0 10 4-16,0 7 5 15,0 3-2-15,0-1 0 16,0 0-3-16,0-7 1 15,2-9-2-15,7-8-3 16,1-10-30-16,-2-5 0 16,-2-5-19-16,-1-4 15 15,-5 0 11-15,0-15 15 16,0-8-1-16,-11 0-10 0,-11-1 9 16,-3 3 1-16,-1 4 8 15,3 6 5-15,10 3 0 16,7 5 0-16,4 1 8 15,2 2 8-15,0-2 11 16,0 2-18-16,6 0-9 16,18-5-1-16,16-3 0 15,11-5-81-15,1-7-272 16,-3-2-676-16</inkml:trace>
  <inkml:trace contextRef="#ctx0" brushRef="#br0" timeOffset="-7550">7982 7472 986 0,'0'0'199'16,"0"0"-73"-16,0 0 8 16,0 0-27-16,0 0-36 15,0 0-23-15,-22-56-34 16,34 75-14-16,16 18 2 15,8 14 11-15,3 10 9 16,-2 5-4-16,-8 6 6 16,-7 8-8-16,-10 5-5 15,-10-1-5-15,-2-2-3 16,-10-7-1-16,-23-5-2 16,-16-5-80-16,-7-7-80 15,-3-13-311-15</inkml:trace>
  <inkml:trace contextRef="#ctx0" brushRef="#br0" timeOffset="15657">3328 8203 496 0,'0'0'153'0,"0"0"-45"16,0 0-14-16,0 0-7 0,0 0-1 15,0 0-19 1,-14-37 5-16,14 34-15 0,0 2-2 16,0 1-16-16,0 0-18 15,0 0-6-15,0 0-6 16,0 0-3-16,0 0 2 15,0 0-6-15,0 0-2 16,0 0 0-16,0 20-2 16,0 6 2-16,0 8 8 15,0 2 2-15,0 1-6 16,0 1 0-16,0 2 0 16,0-8-3-16,0-7 0 15,6-7-1 1,2-5 1-16,0-5 2 15,2-4 0-15,-2-3 0 0,4-1 5 16,0 0-5-16,0-7 13 16,2-12-4-16,-6-7-3 15,-1 1 8-15,-3-5 6 0,-1-2-1 16,-3 0-2-16,0-1-6 16,0 6-2-16,0 10 0 15,0 6-7-15,0 8 4 16,0 1-9-16,0 2-1 15,0 0-6-15,0 0-10 16,0 0 1-16,0 21 16 16,0 10 1-16,0 4 2 15,3 5-1-15,3-3-2 16,2 1 0-16,3-4 1 16,2-7 0-16,-1-8 0 15,2-5-2-15,-4-8 1 16,2-6 0-16,2 0 5 0,0-7-2 15,4-18 11-15,-3-7-8 16,-3-5-5-16,-2-4 6 16,-2 2-2-16,-4 2 0 15,2 10-1-15,-4 7-1 16,0 10 6-16,-2 6-9 16,0 4-1-16,0-2 0 15,0 2-12-15,4 0 4 16,2 9-10-16,4 13 15 15,0 1 3-15,2 2 1 16,0 0 3-16,0-3-1 16,-2-9-3-16,0-1 1 15,-5-7 0-15,2-3 0 0,-4-2 1 16,-1 0-1-16,7 0 6 16,-4-10 2-16,4-8-4 15,-2-1 1-15,0-1-4 16,-2 1 0-16,2-1 1 15,-4 7 0-15,1 5-1 16,-4 6-1-16,0 2-5 16,3 0-3-16,4 5-12 15,3 12 11-15,4 4 5 0,-2 1 0 16,-2-3 4-16,2-2-1 16,-4-4 2-16,0-5-1 15,-3-5 0-15,0-3 0 16,-1 2 3-16,-4-2 4 15,3 0-1-15,4-13 6 16,0-8-6-16,3-2-6 16,0 1 1-16,1 1 0 15,-4 1 0-15,1 2-1 16,1 7 0-16,-4 6 0 16,5 5-2-16,0 0-7 15,6 0 1-15,1 13-7 16,0 6 3-16,-1 5 1 15,1-1-24-15,2 2-60 16,0-2-78-16,3-4-71 16,-3-6-129-16</inkml:trace>
  <inkml:trace contextRef="#ctx0" brushRef="#br0" timeOffset="31516">1837 8051 805 0,'0'0'184'16,"0"0"-47"-16,0 0 18 15,0 0-34-15,0 0-53 16,0 0-36-16,0-15-10 16,0 15-12-16,0 6-10 15,0 15-8-15,0 15 8 16,7 11 14-16,2 5 0 16,-2 5 0-16,-2 3 4 15,0 3-2-15,0-5-9 31,-1-7-6-31,1-9 4 0,0-14-3 0,0-10-2 16,-4-11 0-16,3-5 0 16,-4-2-4-16,2 0 3 15,-2 0 1-15,0-2 0 0,0-14 4 16,0-9 0-16,-7-2-4 16,-10-1 1-16,0 1 0 15,-4-1 2-15,2 6-1 16,1 3-2-16,2 9-1 15,4 5-1-15,6 5 2 16,1 0-6-16,4 0 4 16,1 0-3-16,0 0 3 15,0 0-1-15,0 0-3 16,0 0 0-16,5 0 2 16,10 0 3-16,7 0 1 15,1 0 2-15,1 0 0 16,0 0-1-16,-5 0 1 0,-2 0 1 15,-5 0-1-15,-3 0 1 16,-4 0-3-16,-2 0 0 16,6 0 0-16,3 0-1 15,4 3 0-15,4 9 1 16,4 5 0-16,2 2 0 16,-1 3-1-16,-3 1 1 15,-5 0-2-15,-7 0 2 16,-3-4 0-16,-7-4 0 15,0-2-2-15,0-4 2 16,-12-2-1-16,-8-3 2 16,0-4 2-16,5 0-1 0,1 0 3 15,2-6-5-15,5-10-2 16,5-5-4-16,2 0 5 16,0-3-3-16,4 1 4 15,15 1 0-15,-2 2 0 16,5-4 0-16,2 2-1 15,0 3 2-15,-1 3-1 16,-4 3 1-16,-8 4-1 16,-5 8 0-16,-6 1-2 15,0 0 2-15,0 0 1 16,0 0-1-16,0 0-9 16,0 5-8-16,0 9 8 15,0 7 9-15,4 2 0 16,6-1 0-16,4-3 0 15,3-5 1-15,-2-8 0 16,1-2-1 0,2-4 2-16,-2 0 1 15,3-1 1-15,-2-14 1 0,-5-3 1 16,-3-1-1-16,-7-3 4 0,-2 2 6 16,0 1 8-16,0-1 2 15,-9 4 0-15,-8 5-8 16,3 4-7-16,2 7-5 15,3 0-4-15,-1 0-1 16,0 11-8-16,0 12 5 16,4 9 0-16,6 2 5 15,0-2-2-15,14-1 0 16,11-8-1-16,10-5 1 0,2-7 1 16,2-6 0-16,2-5 0 15,-2 0 0-15,-1-9 2 16,-2-5-3-16,-15 1-18 15,-11 4-48-15,-10 4-72 16,-12 5-269-16</inkml:trace>
  <inkml:trace contextRef="#ctx0" brushRef="#br0" timeOffset="2069">2913 10527 620 0,'0'0'261'0,"0"0"-135"16,0 0-24-16,0 0-25 16,0 0 16-16,0 0-21 15,-10-46-56-15,10 46-16 16,14 15-8-16,7 8 8 16,9 4 2-16,-2 2 1 15,0-1 1-15,-4-3-2 16,-7-2-2-16,-2-3 2 15,-11-7-2-15,-4-4-7 16,0-3-14-16,-9-2-17 16,-11-2 18-16,-5-2-30 0,5 0 27 15,12-2 23-15,8-8 8 16,0-5-5-16,14-3 1 16,16-5-4-16,6-2 3 15,2 0-1-15,-9 4 0 16,-6 4 5-16,-12 7 1 15,-7 7 25-15,-4 0 11 16,0 3-23-16,0 0-11 16,0 0-10-16,0 0-2 15,6 8-11-15,2 8 6 16,0 7-1-16,-2 2 6 16,0 3 2-16,-2 2 0 15,1-4 8-15,4-7-7 16,1-4 0-16,0-8 3 0,1-5 5 15,4-2-1-15,4 0 10 16,1-16-10-16,0-7 1 16,-2-4 25-16,-9-2 12 15,-6 0-21-15,-3 0-1 16,-3-2-5-16,-16 2-16 16,-3 4 4-16,0 7-7 15,4 9-3-15,8 6-1 16,3 3-5-16,2 5-18 15,5 18-30-15,0 9-54 16,2 1-18-16,25-1-24 16,6-5-10-16,5-8 1 15,-2-8 32-15,-5-6 74 0,-9-5 56 16,-6 0 41-16,-6 0 75 16,-4-10 35-16,0-5-37 15,-6 0-4-15,0-4-6 16,0 3-23-16,0 0-17 15,-4 4-4-15,-11 5-28 16,3 2-19-16,2 5-4 16,-1 0-9-16,6 13 0 15,0 17 0-15,5 2-1 16,0-1 5-16,16 2-4 16,12-6 5-16,6-8-4 15,1-10-2-15,-2-7 5 16,-10-2 1-16,-5 0 5 0,-6-9-6 15,-6-7 2-15,-1-7 5 16,-5-4-7-16,-3 0-3 16,-21-2-1-16,-4 4-1 15,-1 6-2-15,4 4-12 16,12 10-73-16,11 5-122 16,2 0-97-16,10 0-372 15</inkml:trace>
  <inkml:trace contextRef="#ctx0" brushRef="#br0" timeOffset="2471">3809 10406 775 0,'0'0'200'0,"0"0"-35"0,0 0-12 16,0 0-33-16,0 0-33 15,0 0-38-15,-14-73-26 16,14 73-23-16,0 27-13 15,0 12 13-15,-2 13 5 16,0 2-1-16,-4 1-1 16,3 4-2-16,-2-2 3 15,3-4-4-15,2-13 0 16,0-13-3-16,0-12-16 16,0-11-15-16,4-4 6 15,-1 0 6-15,-3-8 8 16,0-10 11-16,0-8-9 0,0-7 6 15,-9-1 2-15,-6 1 4 16,-4 3 0-16,1 8 0 16,5 3-4-16,5 7 3 15,6 7 2-15,2 2-2 16,0 3 1-16,2 0-10 16,18 3 0-16,8 7 10 15,1 2 0-15,1 2-79 16,-4-6-128-16,-8 1-141 15</inkml:trace>
  <inkml:trace contextRef="#ctx0" brushRef="#br0" timeOffset="2857">4021 10726 877 0,'0'0'98'0,"0"0"-3"16,0 0 8-16,0 0-16 15,0 0-17-15,0 0-44 16,-35-48-22-16,33 48-4 16,0 9-14-16,2 7 14 15,0 4-2-15,0-4 6 16,0-5-8-16,2-2 2 0,9-4 1 15,3-5 1-15,1 0 12 16,-6 0 2-16,0-7-8 16,-5-7 7-16,-3-5 3 15,-1 2-16-15,0 3 0 16,-1 0-2-16,-15 10-32 16,0 4-101-16,6 0-205 15,10 0-419-15</inkml:trace>
  <inkml:trace contextRef="#ctx0" brushRef="#br0" timeOffset="3989">4399 10624 740 0,'0'0'227'0,"0"0"-121"0,0 0 34 16,0 0-36-16,6-100-21 15,-10 88-43-15,-10 3-15 16,-2 2-22-16,-2 5 13 16,3 2-16-16,-5 0-2 15,-2 21-1-15,2 10 1 0,2 7 4 16,4-1 3-1,8 2-4-15,6-6-1 0,0-8 0 16,2-7 0-16,16-10 1 16,4-6 0-16,1-2 7 15,8 0 2-15,-2-20-2 16,-1-8 0-16,-3-6-6 16,-4-2 9-16,-3-2 3 15,-2-4 3-15,-5-3 2 16,-1-1-4-16,-5-3-5 15,-5 3 3-15,0 1-2 16,0 8 0 0,-7 8 4-16,-5 11-5 15,7 9-3-15,-1 5-7 16,0 4-7-16,0 11-3 16,-2 23 7-16,-2 14 3 15,4 8 4-15,6 1-3 16,0 1-1-16,0-3 2 15,4-2-2-15,10-4 0 16,2-11 4-16,1-6-4 16,5-14-2-16,2-7-1 15,6-5 3-15,4-6 4 0,-2 0-3 16,-4-8 7-16,-4-12-7 16,-8-4 4-16,-6-1 0 15,-5-3-2 1,-5 1-2-16,0 0 3 15,0 6-4-15,-12 1-1 0,-10 4 0 16,3 7-3-16,-1 3 2 0,4 6-4 16,-2 2-5-1,5 22 9-15,0 6 2 0,3 5 2 16,8 3-2-16,2-4 0 16,0-7-2-16,2-9 1 15,12-5-5-15,3-6 2 16,4-6 4-16,1-1 1 0,-5 0-1 15,-1 0 2-15,-2-8 4 16,-2-2-6-16,-4 0 4 16,-4 5-4-16,1 2 1 15,-5 3 0-15,0 0-1 16,3 0-2-16,3 0 1 16,4 0-18-16,2 8 19 0,2 5-1 15,4-4 1 1,2-3-6-16,7 0 4 0,1-6 2 15,3 0-3-15,-4-2 8 16,-1-17-4-16,-1-14 3 16,2-4-1-16,-4-5 6 15,-1-3 2-15,-6 0 12 16,-2-1 6-16,-9 6-5 16,-5 2 0-16,0 4-9 15,0 10 1-15,0 11 3 0,0 7-8 16,-3 6-10-1,-2 0-1-15,-6 19-11 0,-3 17-2 16,-1 15 13-16,0 4 1 16,11 0 2-16,4 4-3 15,0-3 0-15,0-6-9 16,7-11-18-16,8-10-15 16,3-13-15-16,-3-9-15 15,2-7-41-15,-7 0-26 16,-6-12-39-16,-4-14-60 15,0-4-36-15,-12-6-62 16</inkml:trace>
  <inkml:trace contextRef="#ctx0" brushRef="#br0" timeOffset="4557">4999 10594 137 0,'0'0'272'15,"0"0"-51"-15,0 0-74 16,0 0-7-16,0 0-11 0,0 0-19 16,-53-80-45-16,53 80-65 15,24 18 5-15,9 1-2 16,5-3 13-16,4 1 4 15,0-9-7-15,-4-1 10 16,-3-1-1-16,-7-5 5 16,-7-1 0-16,-6 0 6 15,-7 0 2-15,-7 0-6 16,-1 0 3-16,0 0 19 16,0 0-13-16,0-1 3 15,0-10-30-15,-5 2-11 16,-6 0 0-16,-1 4-1 15,1 3 0-15,-5 2-4 16,0 0 5-16,-4 12 0 0,5 15 0 16,2 6 0-16,10 2 3 15,3 0-3-15,0-7 0 16,12-7-1-16,7-5 2 31,3-8 1-31,-2-6-1 0,1-2 8 0,-2 0-5 16,-3-13 2-16,-2-6 1 15,-7-3 0 1,-1-3-5-16,-4-3 2 0,-2 6 0 16,0 2-2-1,0 7 6-15,0 8 0 16,0 5 10-16,0 0-16 0,0 0-2 16,0 0-7-16,0 9-4 0,0 10 11 15,2 5 1-15,6 1-1 16,6-2 0-16,2-3 0 15,4-5-4-15,2-3-4 16,-2-3-20-16,-3-4-24 16,0-5-30-16,-3 0-69 15,1 0-96-15,-3-17-106 16</inkml:trace>
  <inkml:trace contextRef="#ctx0" brushRef="#br0" timeOffset="5451">5615 10580 708 0,'0'0'161'0,"0"0"-28"15,0 0-4-15,0 0-15 16,0 0-38-16,0 0-45 16,10-14-22-16,16 10-6 15,6 1 11-15,5 1-2 16,4-2-4-16,-4 0-3 15,1 3 1-15,-2-1-4 0,-8 0-2 16,-11 2-6-16,-8 0-98 16,-9 0-95-16,0-2-6 15,-9 1-122-15</inkml:trace>
  <inkml:trace contextRef="#ctx0" brushRef="#br0" timeOffset="5657">5765 10432 581 0,'0'0'214'0,"0"0"-42"0,0 0-23 15,0 0-10 1,0 0-54-16,0 0-59 0,-9-10-22 16,8 36 5-16,1 4 30 15,0 2 3-15,0 2-12 16,0 2-10-16,6-2-11 15,1 1-1-15,-2 1-8 16,-3-3-20-16,-2-5-150 16,0-6-295-16</inkml:trace>
  <inkml:trace contextRef="#ctx0" brushRef="#br0" timeOffset="42285">6293 10342 771 0,'0'0'245'15,"0"0"-108"-15,0 0-38 16,0 0 18-16,0 0-24 16,0 0-30-16,0 0-3 15,-46-57-8-15,46 57-14 0,0 0-11 16,0 0-7-1,0 0-17-15,0 0-3 0,0 17-7 16,0 18 3-16,0 15 4 16,0 12 10-16,8 1-6 15,2-3 0 1,2-2-4-16,0-10 7 16,0-7-5-16,-2-9 0 0,-4-14-1 15,-2-7-1-15,-4-7 0 16,2-4 1-16,-2 0-2 15,0 0-4-15,0-11 3 16,-5-14 0-16,-12-10-10 16,-3-5 9-16,-4 4 3 0,-1 4-5 15,-4 6 5-15,-2 9-3 16,1 3-2-16,2 8-1 16,2 3-4-16,7 3 9 15,5 0-7-15,8 0 5 16,6 0 0-16,0-2-2 15,0 1 5-15,0-2-3 16,13 3-10-16,11 0 4 16,12-1 9-16,4-4 3 15,1-7-3-15,-3 0 2 16,0 1 1-16,-6-1-3 16,-8 3 1-16,-6 3 4 0,-7 3-4 15,-7 3-1 1,-4 0 0-16,2 0-1 0,2 0-4 15,9 7 0-15,6 13 5 16,7 3 0-16,4 4 3 16,1-2 0-16,-3 0-3 15,-2-3 0-15,-8-1-1 16,-3-2 1-16,-8-6 0 16,-2-2-3-16,-5-4 1 15,0-2-6-15,0 2 8 16,-14-2 2-16,-9-1 4 15,-1-4-1-15,4 0-4 16,4 0-2-16,4-12 1 16,4-6-9-16,3-2 5 15,5-3 0-15,0-2-2 16,15-1 4-16,16-5 2 16,2 0-2-16,3 1 0 0,2 1 4 15,-8 6-4-15,-4 5 3 16,-12 6-1-1,-7 6 2-15,-5 4-2 16,-2 2 0-16,0 0 0 0,0 0 8 16,0 0 0-16,0 0-3 15,0 0 1-15,0 0-6 16,0 0-5-16,-3 0-6 16,-6 17 0-16,0 5 8 15,2 7 3-15,7-2 0 16,0-2-1-16,2-3 1 15,15-6 0-15,0-7-1 0,5-6 1 16,2-3 0-16,2 0 0 16,0 0 2-16,-2-12 2 15,-1-11 5-15,-2-2-2 16,-8-4-7-16,-3-1 8 16,-6-1 6-16,-4 6-4 15,0 2 1-15,-2 8 1 16,-10 6 5-16,0 4-5 15,2 3-10-15,1 2-2 16,0 0-8-16,-1 7 4 16,0 18 4-16,5 11 1 0,5 2-1 15,0-1 0 1,19-4 1-16,7-6-1 0,4-9-1 16,2-6 1-16,0-4-1 15,-2-7-1-15,-3-1 2 16,-1 0 2-16,-6 0 1 15,-8 0 0-15,-4-4-3 16,-8-3-11-16,0 0-18 16,0 0-67-16,0 0-57 15,-12 5-149-15,6 0-188 16</inkml:trace>
  <inkml:trace contextRef="#ctx0" brushRef="#br0" timeOffset="42800">7422 10201 882 0,'0'0'192'16,"0"0"-28"-16,3-104-15 15,-3 68-43-15,0 3-29 16,-5 2-39-16,-11 6-4 15,-2 7-7-15,-4 7-6 16,5 7-5-16,-2 4-14 16,-1 0-2-16,0 13-2 15,-6 16 0-15,2 8 4 0,9 4 1 16,7 1-3-16,8-2 0 16,0 0-1-1,18-3 2-15,11-1-2 16,9-3 1-1,5-5-2-15,2-1 2 0,-1 0 0 16,-6-4 0-16,-5 2 1 16,-7-1 0-16,-13 0-1 0,-4 0 0 15,-7-1 0-15,-2-3 1 16,0-3-1-16,-22-2 4 16,-8-3-3-16,-6-3 8 15,-5-4-6-15,-1-3 0 0,5-2-1 16,4 0 3-1,12 0-5-15,7-13-6 16,8-6-19-16,6-5-22 16,10-7-34-16,23 2-70 0,5 5-111 15,0 13 27-15,-6 6-78 16</inkml:trace>
  <inkml:trace contextRef="#ctx0" brushRef="#br0" timeOffset="43807">7618 10444 581 0,'0'0'271'16,"0"0"-71"-16,0 0-52 0,0 0-12 15,0 0-25-15,0 0-45 16,-12-84-13-16,8 77-9 16,1 5-4-16,-2 2-18 15,5 0 0-15,0 0-20 16,-2 0-2-16,2 9-9 15,0 12 8-15,0 8 1 16,0 2 1-16,2-1 2 16,18-4-3-16,5-4-2 15,2-5 2 1,1-11 0 0,-4-2-1-16,-2-4 1 15,-4 0 0-15,-3-2 3 16,-3-14 2-16,-2-3-4 15,-6-5 9-15,-2-1-4 0,-2 1-1 16,0 3 10-16,0 2-11 0,0 4 4 16,-2 6 2-16,-4 6-2 0,4 3-1 15,0 0-5-15,2 0-2 16,0 0-13-16,0 11 5 16,0 12 3-16,0 6 5 15,0 3 3-15,8-4-2 16,6-1-1-16,0-7 1 15,2-4 0-15,0-7-1 16,-4-4-5-16,-2-3 2 16,-1-2 3-1,-1 0 1-15,2 0 0 0,3-11 2 16,-4-5 5-16,3-4-3 16,-4-3-3-16,1 2 0 15,-4 1 1-15,-1 8-3 16,0 6 0-16,-4 5-1 0,0 1-1 15,2 0-2-15,4 0-6 16,2 4 4-16,2 16 5 16,2 2-3-16,0 1 4 15,-3 0 1-15,4-5 0 16,-3-3 1-16,-4-5-1 16,-1-2-1-16,-3-7 0 15,-2-1 0-15,2 0 0 16,1 0 5-16,0 0 2 15,5-10-5-15,0-10 2 0,4-2-4 16,-1 1 3-16,-1 1-1 16,-3 4-2-1,-2 7 3-15,-2 6-3 16,-3 3-3-16,4 0-4 0,4 0-2 16,-2 7-2-16,4 9 7 15,-2 2 3-15,-2 1 0 16,-3-4-3-16,4-3 4 15,-4-6 1-15,2-4-1 16,-3-2-3-16,0 0 3 16,1 0 0-16,4 0 5 15,1-11-3-15,2-5 3 0,-2-4 0 16,1 4-4-16,1 0 2 16,0 3 0-16,2 4-3 15,1 2-2-15,0 5 1 16,-1 2-1-16,2 0-4 15,0 11 0-15,-4 7 5 16,0 3 0-16,-5-1-6 16,-1 0-3-16,-4-4-37 15,3-4-48-15,-3-3-29 16,3-1-90-16,3-8-63 16,3 0-218-16</inkml:trace>
  <inkml:trace contextRef="#ctx0" brushRef="#br0" timeOffset="44180">8604 9981 670 0,'0'0'224'0,"0"0"-56"16,-19-95-14-16,4 73 6 15,3 9-49-15,-1 1-33 16,1 7-16-16,0 3-29 16,4 2-7-16,-2 6-17 15,-7 26-8-15,-2 12 13 0,-3 14-9 16,5 8-2-16,7 6 3 16,5 3 1-16,5 2-1 31,0-6 2-31,10-5-2 0,14-8-5 0,2-8 0 15,1-11 2 1,4-10-3-16,-6-8 0 16,5-9-2-16,0-6-3 15,-5-3-21-15,-4-3-30 0,-8 0-68 16,-9 0-194-16,-4-18-315 16</inkml:trace>
  <inkml:trace contextRef="#ctx0" brushRef="#br0" timeOffset="58792">8940 10515 84 0,'0'0'116'0,"0"0"-24"15,-120 0-1-15,109 0-14 16,5-5-16-16,6-6-26 15,0 2-10-15,-2 3 2 16,2-2-10-16,-4 3-8 16,-2 3-7-16,-3 2-2 15,-6 0-54-15,-5 0-157 16</inkml:trace>
  <inkml:trace contextRef="#ctx0" brushRef="#br0" timeOffset="59607">8737 10281 563 0,'0'0'174'0,"0"0"-46"0,0 0-32 16,0 0-18-16,0 0-21 15,0 0-17-15,-4 0-18 16,4 0-7-16,0 0-2 15,0 9-8-15,2 6 1 16,14 0 26-16,0 7 2 16,4-1-15-16,-2 5 0 15,-3-3-7-15,-3 1-4 16,-5-3-1-16,-2-4-2 16,-5-6-5-16,0-4 4 15,0-5-3-15,0 0 7 16,-9-2 0-16,-3 0 0 15,0-6-2-15,2-13-1 0,0-4-3 16,6-8 0-16,4-2-2 16,0 0-9-16,0 2 5 15,12 8-3-15,8 2 2 16,1 5 5-16,4 5 2 16,-3 4-2-16,-7 3 1 15,-1 4-2-15,-4 0 1 16,-2 0-1-16,-4 0-5 15,-2 6 3-15,0 7-2 16,-2 4 5-16,2 2 3 16,-2 1-1-16,2 2 0 15,3-4 0-15,1-2-1 16,3-1-1-16,5-5 1 16,0-3-1-16,3-3-1 15,1-4-1-15,-2 0 1 0,0 0 1 16,-4-4 4-16,-2-10 1 15,-4-3 5-15,-2 1-9 16,-4-1 7-16,0-2-1 16,-8 2 6-16,-9-2-3 15,-4 6-10-15,-1-2 2 16,1 6-4-16,3 4 2 16,2 5-6-16,3 0 2 15,7 0-40-15,-3 4-43 16,5 10-75-16,4-1-105 15,0-6-131-15</inkml:trace>
  <inkml:trace contextRef="#ctx0" brushRef="#br0" timeOffset="60023">9161 10247 527 0,'0'0'192'15,"0"0"-60"-15,0 0-38 16,0 0-15-16,0 0-3 16,0 0-18-16,0-14-10 15,0 14-38-15,-4 0-10 16,2 14-11-16,-3 11 11 0,3 1 9 16,2 4-8-16,0-5 0 15,0-4 4-15,9-5-5 16,8-5 3-16,2-4-8 15,-2-7 10-15,6 0-4 16,0 0 7-16,1-18 1 16,-1-3 12-16,-6-1 10 15,-10 1 12-15,-7 1 6 16,0-1-26-16,-6-2-3 16,-14 1-13-16,-5 4-7 15,0 7 0-15,4 6-5 16,3 5-25-16,4 0-73 15,6 2-72-15,6 10-105 0,2-2-75 16</inkml:trace>
  <inkml:trace contextRef="#ctx0" brushRef="#br0" timeOffset="60480">9425 10084 401 0,'0'0'237'0,"0"0"-91"0,0 0-12 16,0 0-20-16,0 0 2 16,0-93-40-16,0 90-18 15,0 3 1-15,0 0-39 16,0 5-17-16,10 22 0 16,4 12-2-16,-2 12 10 0,-1 5 2 15,-1 4-4-15,-2-5-1 16,-2-4 0-16,2-13-2 15,-4-5-3-15,0-14 0 16,-2-6-3-16,-2-7 2 16,0-6 0-16,0 0-1 15,0-9 14-15,0-17-8 16,0 0-5-16,-8-3-4 16,-6 8 1-16,0 4-5 15,1 6 6-15,1 5-11 16,0 3-6-16,3 2 6 15,5 1-1-15,3 0 11 16,1-2 1-16,0 0 0 0,0 1-5 16,5 1-11-1,18-2 16-15,6-3 0 0,5-4 3 16,0 1-3-16,-4 3-19 16,-7 5-26-16,-7 0-39 15,-2 0-61-15,-3 4-36 16,-1 3-47-16,-5 4-206 15</inkml:trace>
  <inkml:trace contextRef="#ctx0" brushRef="#br0" timeOffset="60852">9762 10365 577 0,'0'0'134'0,"0"0"-24"0,0 0-11 16,0 0-10-16,0 0-34 16,0 0-40-16,-19 0-7 15,15 7-5-15,4 6-3 16,0-1-5-16,0 1 5 16,2-4-4-16,9-6 4 15,1-3 0-15,0 0 13 16,-4 0-1-16,-2-8 7 15,-6-5 16-15,0-1 3 16,0 1 9-16,-6 1-30 16,-7 3-12-16,-6 3-5 0,4 4-11 15,0 2 2-15,5 0-27 16,5 2-107-16,5 9-106 16,0-4-118-16</inkml:trace>
  <inkml:trace contextRef="#ctx0" brushRef="#br0" timeOffset="60943">9762 10365 617 0</inkml:trace>
  <inkml:trace contextRef="#ctx0" brushRef="#br0" timeOffset="62019">9762 10365 617 0,'141'-68'192'0,"-139"67"-86"0,3-3-11 0,2-6-8 16,7 0-28-16,3-5-9 15,0-7-1-15,5-2-8 16,-3-4-7-16,2-4-10 16,-3-6-1-16,-5-3-3 15,-6-3-5-15,-7 0 7 16,0 7-2-16,0 4-7 16,-14 10 5-16,0 9-9 15,2 7-9-15,5 7 0 16,0 0-13-16,-4 17 13 15,-2 22-1-15,-1 10 2 16,4 5 3-16,8 1-2 0,2-2 0 16,0-5-1-1,8-6-1-15,14-4 1 16,0-10 0-16,2-8 2 0,4-7-1 16,3-9-2-1,1-4 1-15,4 0 4 16,-6-13-3-16,-4-2 2 15,-6-2-3-15,-6 1 2 16,-3 0-2 0,-5-4 3-16,-4 0-2 15,-2-1-1 1,0 1 3-16,0 4-1 16,-4 5 0-1,-6 6-3-15,3 5-2 0,-5 0-8 16,-2 8 3-16,-1 16 7 15,3 1 1-15,7 2-1 0,5-4 0 16,0-1-1-16,1-6-1 0,24-3 2 16,7-5 1-16,8-6 0 0,3-2 1 15,1-6 2-15,3-16-3 16,1-9 1-16,-4-3 4 0,-3-3-6 16,-9-1 3-16,-10 0-1 15,-10-1 4-15,-10 4 14 16,-2 1 8-16,0 8-4 15,0 10 0-15,-8 9-4 16,2 5-11-16,4 2-9 16,-2 0-3-16,2 27-2 0,0 14 5 15,2 17 3-15,0 6-1 16,0 5 1-16,0 10-1 16,0 7-1-16,0 4 0 15,0 1-1-15,4-2-1 16,16-12 0-16,6-18-4 15,2-20-4-15,-3-19 4 16,-1-16 3-16,2-4 0 16,2-28 2-16,-2-16 6 15,-4-9-5-15,-9 1 0 0,-11-1 0 16,-2 4-1 0,-10 1-2-16,-23 1-9 0,-4 5 5 15,-4 7-6-15,4 8 11 16,9 9-4-16,10 10 3 15,10 2 1-15,6 4 1 16,2 2-8-16,0 0-2 16,6-4-10-16,20-3 11 15,5-8 7-15,7-7 2 16,0-7-1-16,-4-5 2 16,-5-1 0-16,-3-3 0 15,-3-1 1-15,-8-1-2 16,-7 1 0-16,-6 3 1 15,-2 6 2-15,0 8 13 16,0 8-9-16,0 6 9 0,-4 7-4 16,3 1-7-16,-6 9-5 15,2 21-9-15,-3 13 9 16,2 8 2-16,3 0-2 16,3-1-1-16,0-5 1 15,3-8 5-15,6-6-5 16,3-8 0-16,-2-7-11 15,-2-7-36-15,0-5-61 16,-2-4-59-16,2 0-29 16,-4-20-35-16,-4-8-200 0</inkml:trace>
  <inkml:trace contextRef="#ctx0" brushRef="#br0" timeOffset="62190">10845 10118 351 0,'0'0'162'16,"0"0"-45"-16,0 0 33 15,0 0 18-15,0 0-88 16,0 0-65-16,54-52-5 16,-3 40-8-16,-2 2 1 15,-8 0-3-15,-5 4-108 16,-8-6-136-16,-10 2-170 16</inkml:trace>
  <inkml:trace contextRef="#ctx0" brushRef="#br0" timeOffset="62455">11066 9620 573 0,'0'0'213'16,"0"0"-73"-16,0 0-38 16,0 0 23-16,0 0-27 15,0 0-12-15,-34-81-39 16,34 84-37-16,16 23-10 15,14 18 8-15,6 19 16 16,2 13 8-16,-2 12-13 16,-2 4-3-16,-7-1-10 15,-9-11 0-15,-12-4-2 16,-6-12-4-16,-12-5-1 16,-26-7-47-16,-11-8-113 0,-8-6-163 15,1-13-478-15</inkml:trace>
  <inkml:trace contextRef="#ctx0" brushRef="#br0" timeOffset="63342">11420 10265 725 0,'0'0'130'0,"0"0"-34"16,0 0 44-16,0 0-18 15,0 0-22-15,0 0-27 16,-2 0-34-16,2 0-19 15,0 0-14-15,0 0 4 16,0 0-10-16,8 0 2 16,12 0 0-16,7 0 4 15,7 0 0-15,2 0 1 16,4 0-4-16,-2 0-3 16,-9-2 0-16,-5 2-47 15,-16-1-227-15,-8 1-202 16</inkml:trace>
  <inkml:trace contextRef="#ctx0" brushRef="#br0" timeOffset="63605">11551 10095 663 0,'0'0'207'0,"0"0"-110"15,0 0 34-15,0 0 24 16,0 0-41-16,0 0-70 16,4-4-30-16,-4 21-7 0,0 6 6 15,-2 7 1 1,-2 6-7-16,4 2 12 0,0 3-14 16,0 0 0-16,0 0-3 15,0 0-2-15,6 1-24 16,-2-9-168-16,0-6-216 15</inkml:trace>
  <inkml:trace contextRef="#ctx0" brushRef="#br0" timeOffset="65046">11998 10033 629 0,'0'0'174'0,"0"0"-30"15,0 0-24-15,0 0-5 16,0-94-49-16,0 91 30 15,0 3-23-15,0 0-41 16,0 7-32-16,-2 25 0 0,-4 13 0 16,2 13 15-16,4-1-7 15,0-2-4-15,0 0 1 16,0-3-1-16,0-5-3 16,0-6 0-1,0-12 2-15,3-10-3 16,-2-10 1-16,-1-6-1 0,0-3 0 15,2 0 0-15,-2-3 1 16,0-19-1-16,0-4 0 16,0-5-2-16,-2 1 2 15,-14-2-4-15,-5 0 3 16,-3 5-6-16,-1 3 0 16,4 8 2-16,1 9 2 15,6 4-23-15,4 3 2 16,7 0 13-16,3 0 11 15,0 1 3-15,0 8-3 0,0-2-3 16,21-1 3-16,11-6 2 16,10 0 3-16,3 0 3 15,-1-10-5-15,-6-2-1 16,-13 5-1-16,-6 2 3 16,-10 3-1-16,-4 1-1 15,-3 1 0-15,-2 0-1 16,0 0-1-16,0 0-2 15,5 15-2-15,9 12 4 0,4 4 3 16,0 5-1-16,1-1-1 16,-2-3-1-16,-3-2 1 15,-4-8 0-15,-5-3 0 16,-3-9 0-16,-2-3 0 16,0-5-2-16,0-2-8 15,-3 0 9-15,-15 0 4 16,-1-3 4-16,4-12-6 15,5-1 1-15,6-2-1 16,4 0 3-16,0-3-5 16,11-2 2-1,9-5-2-15,9-2 0 16,0 0-3-16,3 1 3 0,-8 8 2 16,-8 7-2-16,-8 6 1 15,-6 7-1-15,-2 1 1 16,0 0 3-16,0 0-4 15,0 0 1-15,0 0 3 0,0 0-4 16,-2 0-7-16,-6 12-1 16,-2 9 6-16,0 4 3 15,7 2-2-15,3-1 2 16,0-8 1-16,0 1-1 16,17-8-1-16,3-4-4 15,1-7 4-15,4 0 2 16,-3 0-1-16,0-15 7 15,-7-4-6-15,-5-1 1 16,-6 1 3-16,-4-5 1 16,0 4 5-16,-2 4-7 15,-8 4 15-15,0 5-9 16,3 3 5-16,0 4-12 16,2 0-4-16,0 16-8 15,0 13 8-15,1 1 1 16,4 3-1-16,0-7 4 0,0-2-5 15,7-3 2-15,10-5-2 16,-2-5-2-16,1-4-16 16,0-3-23-16,2-4-24 15,4 0-67-15,-1-11-98 16,2-11-223-16</inkml:trace>
  <inkml:trace contextRef="#ctx0" brushRef="#br0" timeOffset="65465">12743 10063 82 0,'0'0'686'16,"0"0"-507"-16,0 0-64 15,0 0 20-15,0 0-29 16,-53-95-23-16,36 81-27 16,0-1-14-16,1 7-17 15,0 1-10-15,5 1-2 16,1 4-10-16,5 2-3 15,1 0-5-15,-1 5-3 0,3 17 8 16,-2 10 1 0,4 1 3-16,0 3-4 0,10-2 0 15,11-1 0 1,-1-1 4-16,2-1-4 16,-2 1 1-16,0-3 1 0,-5-2-2 15,-1-1 1 1,-4-2-2-1,-4-3 1-15,-6-5 0 0,0-3 0 16,0-3 0-16,-13-2-3 0,-13-4 3 16,-8-4-2-16,-4 0-1 15,4 0-29-15,8-3-20 16,12-4-31-16,10-4-19 16,4 2-71-16,14-3-53 15,21-6-91-15</inkml:trace>
  <inkml:trace contextRef="#ctx0" brushRef="#br0" timeOffset="66557">12829 10215 454 0,'0'0'210'0,"0"0"-35"16,0 0-18-16,0 0-6 16,0 0-28-16,0 0-56 15,-16-59-11-15,12 54-13 16,2 2-19-16,0 2-11 0,2 1-7 15,-2 0 0 1,2 0-1-16,0 0-5 0,-2 0-4 16,0 0 0-16,0 1-1 15,0 9 5-15,2-3 1 16,0-2 1-16,0-1-2 16,0-3 0-16,0 2 1 15,0-3-1-15,0 0 1 16,0 0 1-16,0 0 3 15,0 0-3-15,0 0 2 16,0 0-4-16,0 1 2 16,0-1-5-16,0 2 1 15,0 5 2-15,6 2-1 16,2 5-1-16,-2 6 3 16,2-2-1-16,0 4 0 15,-1-1 0-15,7-1 2 16,-2-4-2-16,1-4 1 0,-2-5-2 15,-1-5 2 1,2-2-2-16,-2 0 2 16,3-7 2-16,-4-7 2 15,-1-4-2 1,0-4-3-16,-4 1 1 16,-2-6 6-16,0 0-4 0,-2 2 10 15,0 6 10-15,0 4-11 0,0 9 2 16,0 3-10-16,0 3-4 15,0 0 0-15,0 0-7 16,0 13-7-16,0 12 14 16,0 5 4-16,0 2-1 15,0 1-3-15,0-9 1 16,0-4-5-16,2-5 8 0,2-8-8 16,2-4 8-16,2-3-4 15,4 0 1-15,0 0 2 16,2-5 0-1,1-9 2-15,0-2-5 16,-4 0 4-16,-1 0-2 0,-2 1-1 16,-4 1 0-16,2 3 0 15,-4 2 1-15,0 4-2 16,0 3 0-16,0 2-2 16,0 0-3-16,0 0 1 0,0 3-7 15,2 15 11-15,0 4-1 16,-2-2 1-16,5-2 1 15,-2-5-1-15,-2-3 0 16,4-5 0-16,-5-3 2 16,1-2-2-16,-3 0 2 15,7 0 3-15,-1 0 0 16,0-9-3-16,3-5 0 16,0-1-2-16,1 0 0 15,-3 5 1-15,1 1-1 16,-4 6 0-16,-2 3 0 15,0 0-4-15,2 0-9 16,0 11 11-16,3 5 1 0,-4-1 0 16,-1 0 1-16,0-2 0 15,3-8 0-15,-4 0 0 16,3-5 0-16,-3 0 0 16,3 0 0-16,1 0 0 15,3 0 4-15,8-8-2 16,2-7-1-16,2 0 1 15,-1 1-2-15,0 4 0 16,-2 1 0-16,-3 3 0 16,-4 5-3-16,-3 1-2 15,-4 0-20-15,-3 3-81 16,0 13-78-16,0-1-82 0,11-5-162 16</inkml:trace>
  <inkml:trace contextRef="#ctx0" brushRef="#br0" timeOffset="66940">13603 9699 568 0,'0'0'129'0,"0"0"-15"16,0 0 16 0,0 0-4-16,0 0-6 0,0 0-4 15,0 0-37-15,0-86-23 16,-3 86-14-16,-1 3-29 16,-6 29-13-16,-6 20 0 15,0 20 6-15,-3 7-3 16,3 4 1-16,4-1 0 15,1-3 4-15,10-8-3 16,1-7-5-16,0-13 1 16,12-8-1-16,7-14 1 15,3-8-1-15,4-10 0 16,3-7-14-16,8-4-62 0,0 0-144 16,-2-13-165-16</inkml:trace>
  <inkml:trace contextRef="#ctx0" brushRef="#br0" timeOffset="71514">13662 10101 583 0,'0'0'135'0,"0"0"-88"0,0 0 16 16,0 0-13-16,0 0-11 16,0 0 19-16,0 0-14 15,33 36-5-15,-23-28 9 16,-1 0-11-16,-4-1-4 15,3-1-4-15,0 3-1 16,0 4-13-16,6 0 4 16,-1 1-8-16,4 2-3 15,-1-3-4-15,0-3 1 0,-4-2-1 16,-4-1-2 0,-5-4-1-16,-3-1 1 0,0-2-2 15,0 2-4-15,-6-2-13 16,-9 0 17-16,-1 0 3 15,1 0 0-15,7 0-3 16,5-9 0-16,3-7-2 16,0-4 2-16,0-2 3 15,13 1 1-15,0 3 0 16,-3 6-1-16,0 2-1 16,-1 5 0-16,1 0-2 15,0 2 0-15,2-1 0 0,-2 4-1 16,-2 0-1-1,-3 0-1-15,0 0 2 0,-2 0-3 16,2 7-4-16,-3 6 3 16,-2-1 5-16,0 0 0 15,0 1 3-15,2-4 0 16,3-1-2-16,6-4 0 16,1-2-1-1,5 0 5-15,1-2 0 0,2 0 1 16,-1 0 0-1,-4-2-1-15,-5-10 4 16,-4-2 4-16,-4-1 19 16,-2 1 5-16,0-2-2 15,0-1-15-15,-12 4-10 16,-4-4-7-16,-1 5-3 0,1 3 0 16,4 2-3-16,2 5 0 15,-1 2-14-15,0 0-32 0,-1 0-25 16,4 7-47-16,3 4-56 15,5 3-32-15,0-3-55 16</inkml:trace>
  <inkml:trace contextRef="#ctx0" brushRef="#br0" timeOffset="71882">14059 10126 216 0,'0'0'214'0,"0"0"-64"0,0 0-5 15,0 0-16 1,0 0-20-16,0 0-28 0,4 0-11 15,-4 0-18-15,0 0-31 16,-4 0-21-16,2 0-15 16,0 12 15-16,0 4 8 15,2 0-5-15,0 2 0 16,8-4-2-16,12-1 3 16,3-1-1-16,1-4 2 15,0-5 1-15,-4-3-3 16,-4 0 8-16,-2 0 0 15,-8-7-3-15,-2-7 6 16,-4-4 13-16,0 0 9 16,0-2-9-16,-14 0-18 15,-4 2-3-15,-2 3-6 0,0 4-5 16,1 2-24 0,0 7-79-16,5 2-89 0,4 0-106 15,10 0-359-15</inkml:trace>
  <inkml:trace contextRef="#ctx0" brushRef="#br0" timeOffset="72083">14303 9911 511 0,'0'0'208'0,"0"0"-37"0,0 0-43 15,0 0-12-15,0 0-34 16,0 0-43-16,0-15-39 15,0 35-13-15,0 12 13 16,4 6 8-16,-4 4 1 16,0-1-5-16,0-6 3 15,0-1-7-15,3-6 5 16,-3-8-5-16,2-5-14 16,-1-8-109-16,1-6-65 15,-2-1-36-15,0 0-14 16</inkml:trace>
  <inkml:trace contextRef="#ctx0" brushRef="#br0" timeOffset="72236">14279 10126 135 0,'0'0'158'15,"0"0"-16"-15,0 0-28 0,0 0-19 16,0 0 7-16,0 0-19 16,-22-16-62-16,28 12-8 15,10 4-2-15,7 0-11 16,-2 0-15-16,3 0-209 15</inkml:trace>
  <inkml:trace contextRef="#ctx0" brushRef="#br0" timeOffset="72397">14599 10101 614 0,'0'0'215'0,"0"0"-85"0,0 0-3 15,0 0-17-15,0 0-48 16,0 0-59-16,-40-17-3 16,37 21-138-16,-4 7-323 15</inkml:trace>
  <inkml:trace contextRef="#ctx0" brushRef="#br0" timeOffset="72979">14784 10028 975 0,'0'0'95'16,"0"0"-4"-16,0 0 3 16,0 0-9-16,0 0-21 15,0 0-27-15,-23-10-24 16,23 10-8-16,0 0-5 15,0 8-12-15,0 5 12 16,12 7 1-16,1 0 0 16,7 2 2-16,-2-3 1 15,-2-2-3-15,-6-1-1 16,-7-4-1-16,-3-3 0 0,0-2-1 16,0 0-17-1,-12-2-7-15,-5-3-14 0,1-2-12 16,2 0 52-16,6-3 1 15,8-10-1-15,0-5-1 16,0 0 1-16,16-3 3 16,0 1 3-16,1 2-4 15,-6 3-1-15,1 1 1 16,0 6-2-16,-4 3 0 16,0 5-2-16,-1 0 0 15,3 0-5-15,-2 12-5 16,-4 13-1-16,0 2 6 15,-4 2 6-15,0-3 1 16,0-4 2-16,0-4 0 16,0-4 1-16,0-7-3 0,0-2-10 15,0-2-97-15,0-3-82 16,0 0-27-16,0 0-56 16</inkml:trace>
  <inkml:trace contextRef="#ctx0" brushRef="#br0" timeOffset="73093">14893 9975 324 0,'0'0'232'0,"0"0"-88"15,0 0-41-15,0 0-4 16,0 0-32-16,0 0-30 16,-25-12-36-16,25 12-1 15,0 5-11-15,12 15-73 0,1 6-156 16</inkml:trace>
  <inkml:trace contextRef="#ctx0" brushRef="#br0" timeOffset="74197">15120 10097 238 0,'0'0'553'0,"0"0"-399"0,0 0-41 15,0 0 1-15,0 0-35 16,-20-94-27-16,14 84-9 16,-2 5-22-16,4 1-21 15,1 4-3-15,-4 0-21 0,0 0 18 16,0 10 6-16,0 4 3 16,2-2-3-16,5-3-3 15,0 0-10-15,0-3-3 16,0-1 1-16,12-2 3 15,9-1 8-15,2-1 4 16,-1 2 5-16,-4 0-1 16,-4 2-4-16,-6 3 1 15,-2 2-1-15,-4 5 3 16,-2 3 5-16,0 3 14 16,0 10-1-16,0 5 2 15,0 6 0-15,0 7 3 0,0 2-1 16,0 3 0-1,0 0-6-15,0-8-7 0,0-6 2 16,-2-9-6 0,2-7-2-16,0-12-4 0,-2-4 0 15,0-7 1-15,-4-1 2 16,-5 0 2-16,-4 0 14 16,-3-16-4-16,-6-5-12 15,0-4 0-15,4-2-3 16,9 0-2-16,11-3-3 15,0 1-4-15,9-3-9 16,22-2 3-16,6-2 2 16,7-3-3-16,-1-4 1 15,-2 0 13-15,-8 0 0 16,-7 2 1-16,-8 1 2 0,-4 4-1 16,-10 7 4-16,-4 2 1 15,0 6 8-15,0 6-3 16,0 6 6-16,-6 7-3 15,3 2-14-15,-1 0-1 16,3 4-12-16,-3 21 1 16,-1 10 11-16,0 8 3 15,-2 2-3-15,4-2 0 16,-1-7 3-16,4-8-3 16,0-8 0-16,0-9 1 0,0-6 1 15,0-5-1-15,0 0 0 16,0 0 5-16,0-2 2 15,4-13 0-15,8-6-7 16,-2 2 0-16,4-1 0 16,-2 6 0-16,-2 3-1 15,-3 6-5 1,0 5-2-16,0 0-6 16,3 5-2-16,0 13 7 15,1 0-4-15,-6-2 2 0,4-2-1 16,-6-7-4-16,0-3 3 15,2-4 7-15,-1 0 2 16,4 0 3-16,0-20 8 16,2-4-3-16,0-7-3 15,-5-3 7-15,-3 0 2 16,3 0 9-16,-3 2-8 16,-2 5 8-16,0 5-5 0,0 10-5 15,0 7 1-15,0 3-9 16,0 2-2-16,0 3-11 15,0 21-11-15,0 10 10 16,0 2 12-16,0 1 5 16,0-3-5-16,0-4 0 15,1-3-1-15,5-7-36 16,0-5-43-16,0-5-75 0,1-7-51 16,3-3-91-1,-1 0-268-15</inkml:trace>
  <inkml:trace contextRef="#ctx0" brushRef="#br0" timeOffset="74395">15454 10104 375 0,'0'0'207'16,"0"0"-79"-16,0 0-5 16,0 0-49-16,0 0-70 15,0 0 10-15,35-26-14 16,-8 17-10-16,0-2-202 15,-3-3-349-15</inkml:trace>
  <inkml:trace contextRef="#ctx0" brushRef="#br0" timeOffset="74703">15380 9611 525 0,'0'0'155'0,"0"0"-35"0,0 0-12 16,0 0-21-16,0 0-30 15,0 0-22-15,-28-47-7 16,28 47-5-16,0 0 10 16,0 0 13-16,0-2 1 0,0 2-12 15,0 0-4-15,0-2-11 16,0 2-4-16,0 0-4 15,0 0 0-15,0 0-8 16,0-1 0-16,0 1-4 16,-1 0-3-16,-1 0-76 15,-4 0-68-15,0 1-63 16,0 11-17-16,3 0-226 16</inkml:trace>
  <inkml:trace contextRef="#ctx0" brushRef="#br0" timeOffset="75074">15357 9333 572 0,'0'0'178'0,"0"0"-32"15,0 0-38-15,0 0-7 16,0 0-36-16,0 0-32 16,-18-21-20-16,42 44-13 15,13 8 19-15,13 11 9 0,5 8-8 16,1 9-10-16,-9 10 2 15,-8 7 14-15,-19 10-6 16,-15 5 9-16,-5 6-8 16,-21-4-11-16,-27-4 0 15,-14-5-6-15,-7-10 1 16,-3-6-5-16,7-13-76 16,11-13-98-16,19-12-167 15,12-12-343-15</inkml:trace>
  <inkml:trace contextRef="#ctx0" brushRef="#br0" timeOffset="81183">15949 9831 343 0,'0'0'394'16,"0"0"-289"-16,0 0-23 16,0 0 25-16,0 0-32 15,0 0-12-15,0 0-6 16,0 0-22-16,-16-24-2 16,12 24-10-16,0 0-14 15,4 0-9-15,-2 0 0 16,2 4 0-16,0 9 1 15,0-3 1-15,0-1-2 16,2-1 0-16,12-5 1 16,1-3 5-16,2 0 5 0,-3 0 2 15,-7-6 29-15,-2-6 5 16,-5 1-8-16,0-3-11 16,0-1-7-16,0 5-1 15,-10 1-12-15,6 4-2 16,-3 3-1-16,5 2-5 15,0 0-10-15,-6 0-6 16,-2 14-9-16,-3 6-7 16,-1 7-125-16,-2-1-125 15,2-1-196-15</inkml:trace>
  <inkml:trace contextRef="#ctx0" brushRef="#br0" timeOffset="81426">15935 10158 897 0,'0'0'160'0,"0"0"-31"16,0 0 14-16,0 0-19 15,0 0-45-15,0 0-22 16,16 25-10-16,-16-13-15 15,0 6 1-15,0 7-13 0,-8 4-1 16,-10 2-11-16,-7 4-2 16,-4 2-6-16,-5 1-14 15,5-4-95-15,3-9-163 16,6-8-269-16</inkml:trace>
  <inkml:trace contextRef="#ctx0" brushRef="#br0" timeOffset="90926">1510 9201 609 0,'0'0'253'16,"0"0"-100"-16,0 0-28 15,0 0-7-15,0 0-13 16,0 0-37-16,0 0-22 0,0 0-20 16,6-18-8-16,-6 18 0 15,0 0-2-15,0 0-7 16,0 0-8-16,0 6-1 16,0 7 4-16,0 9-2 15,-2 1-1-15,2-3 6 16,0-2-7-16,0-2-1 15,2-5 0-15,10-4 2 16,3-3 1-16,1-4-1 16,5-4 1-16,2-17 4 15,3-10 3-15,0-3-1 16,-4 0-7-16,-4 4 4 16,-8-2-4-16,-3 1 8 15,-4 0 7-15,-3 1 7 16,0 5 7-16,0 5-5 15,-10 4 1 1,2 9-5-16,0 4-7 16,2 3 1-16,4 0-8 0,0 0-7 0,-2 9-10 15,2 22-3-15,0 11 13 16,2 12 6-16,0 5-5 16,0 7-1-16,0 14 2 15,6 6-3-15,4 2 5 16,3-4-2-1,2-14-2-15,2-17-1 16,1-14-7-16,0-14-2 0,0-10 0 16,2-8 3-16,-1-5 5 0,2-2 1 15,3 0 0-15,-3-14 1 16,1-11 2-16,-6-8 8 16,-6-6-6-16,-9-4-2 15,-1-1 9-15,-8 0-2 16,-23 3-6-16,-5 6-3 15,-5 6 0-15,-3 10-3 16,-2 6-7-16,5 7 6 16,5 6-26-16,10 0-38 15,10 0-24-15,8 0-57 16,6 0-129-16,2-9-160 16</inkml:trace>
  <inkml:trace contextRef="#ctx0" brushRef="#br0" timeOffset="91377">1480 9044 466 0,'0'0'222'0,"0"0"-146"15,0 0-4 1,0 0 22-16,0 0-8 0,0 0-20 16,0-6-28-16,0 6-20 15,0 0-13-15,0 0-3 16,0 0-2-16,2 0 0 16,2 4 4-16,4-1 0 15,6-1-2-15,4-2 4 16,8 0 8-16,0-7 50 15,-4-6 14-15,-7 0 10 16,-5-2-13-16,-6 0-13 16,-4 3-25-16,0-2 2 15,-2 3-8-15,-16 2-23 16,-1 2-7-16,-3 3-1 16,-3 4-11-16,3 0 8 15,3 0-5-15,3 11-24 16,4 11-61-16,11 6-61 0,1 1-82 15,9-2-71-15</inkml:trace>
  <inkml:trace contextRef="#ctx0" brushRef="#br0" timeOffset="91776">2088 8833 842 0,'0'0'175'0,"0"0"-20"0,0 0-24 16,0 0-4-16,0 0-38 15,-18-92-28-15,14 92-1 16,2 0-29-16,-1 0-13 15,-7 2-12-15,-6 22-6 16,-5 13 4-16,-2 16 3 16,5 17-1-16,6 9-5 15,10 7 6-15,2 0 0 16,2-2-2-16,18-9 0 16,3-7-3-16,3-16 4 15,0-16-6 1,0-13-1-16,-4-11-11 15,-5-3-14-15,0-4-33 16,-3-5-56-16,2 0-92 16,-5 0-136-16,-1-14-465 0</inkml:trace>
  <inkml:trace contextRef="#ctx0" brushRef="#br0" timeOffset="98205">2228 9111 172 0,'0'0'488'16,"0"0"-368"-16,0 0-16 16,0 0 19-16,0 0-15 15,0 0-34-15,0 0-25 16,-14 0-2-16,14 0-9 0,0 0-12 15,0 0-11 1,0 0 5-16,0 0-6 0,0 0 8 16,0 0-8-1,0 0 9-15,0 0-6 0,0 0 2 16,0 0-7-16,0 0 6 16,0 0-10-16,0 0 2 15,0 0-6-15,0 0 5 16,0 0-5-16,0 0-3 15,0 0 4-15,0 0-5 16,0 0 0-16,0 0 4 16,0 0-2-16,0 0-1 15,0 0-2-15,0 0-3 16,5 9-1-16,11 4 5 0,2 3 0 16,-2 2 2-16,0 4-2 15,-5 3 0-15,-1 2 0 16,-6 3 2-1,-2-5-2 1,-2-3 3-16,0-9-2 0,0-5-1 16,-9-4 0-16,-8-4-3 15,2 0 2-15,-1-4-7 16,4-14 3-16,4 0 5 16,4-2-5-16,4-3 3 15,0-2 2-15,14-4-15 0,12 1-6 16,8 3 14-16,-1 1 6 15,1 6 1-15,-4 6-7 16,-5 1 7-16,-6 5 0 0,-3 3 2 16,-6 2-3-16,-2 1 1 15,-5 0-3-15,-1 0 2 16,-2 0-2-16,0 0 3 16,0 0-1-16,0 9 2 15,0 10 2-15,0 2-2 16,-3 6 5-16,-4-2-2 15,5 1-4-15,2-2 2 16,0-4-2-16,0-4 0 16,2-5 0-16,8-4 0 15,4-3-1-15,1-4 1 0,0 0 0 16,3-4 4-16,-2-10 3 16,0-1-1-16,-5-4 10 15,-2-1-5-15,-9-3 9 16,0 0 2-16,0 1-12 15,-9 2-3-15,-6 4-2 16,-5 4-5-16,4 3 0 16,1 3-1-16,6 6-4 15,6 0-5-15,-1 0-53 16,4 8-19-16,0 8-83 16,2 3-7-16,23 0-42 15,9-5-61-15,6-3-181 16</inkml:trace>
  <inkml:trace contextRef="#ctx0" brushRef="#br0" timeOffset="98619">2756 9183 429 0,'0'0'194'15,"0"0"-31"-15,0 0 2 16,0 0-57-16,0 0-3 16,0 0-26-16,-24-61-11 15,20 61-14-15,2 0-18 16,2 0-22-16,-2 0-14 15,-6 7-3-15,-2 17 3 16,0 8 3-16,1-6-3 16,9 4 1-16,0-6-1 15,0-4-7-15,9-4 3 16,11-8 2-16,0-3 2 16,0-5 13-16,-5 0-3 0,-1-11 1 15,-2-11 21-15,-3-1-8 16,-6 0 11-16,-3-2-10 15,0 0-5-15,-7 2-17 16,-12 1-2-16,-2 8 2 16,3 3-6-16,2 7-7 15,6 4-16-15,6 0-53 16,4 0-47-16,0 15-35 16,12 3-43-16,16-6-150 15</inkml:trace>
  <inkml:trace contextRef="#ctx0" brushRef="#br0" timeOffset="99010">3034 9045 573 0,'0'0'227'0,"0"0"-68"0,0 0-38 16,-8-97 9-16,2 84-8 16,4 5-28-16,2 4-45 15,0 3-24-15,0 1-11 16,0 0-14-16,0 13 0 15,0 17 5-15,-2 11 4 16,-2 3-3-16,-2 5 0 16,0-1-4-16,2 1 3 15,1-9-5 1,1-3 2-16,2-9-2 0,0-11 0 16,0-7-12-1,0-5-25-15,0-5-21 16,0 0 17-16,0-10 2 0,0-14-36 15,-5-2 55 1,-5 0 14-16,-1 1 4 0,-4 4-1 16,3 1 3-16,3 6 0 0,1 3 2 15,6 6 6-15,2 1 16 16,0 4-7-16,0 0-17 16,10 0-2-16,16 0 2 15,10 0 16-15,5 0-8 16,2 0-3-16,-1 0-1 15,-6 0-4-15,-9 0-72 16,-10 4-155-16,-15-4-280 0</inkml:trace>
  <inkml:trace contextRef="#ctx0" brushRef="#br0" timeOffset="101875">3513 9144 87 0,'0'0'146'0,"0"0"-49"16,0 0 2-16,0 0 14 16,0 0-12-16,0 0 0 15,0 0 3-15,-28-9-15 16,26 9-10-16,2-2-13 16,-2 2 1-16,2 0-10 15,0 0-12-15,0 0 0 16,0 0-8-16,0 0-12 15,0 0-2-15,0 0-10 16,0 0-1-16,0-2-12 16,0 2 0-16,12 0-4 15,16 0 4-15,13-2 18 16,13-3-9-16,4-4-2 16,0 2-4-16,-15 3-3 15,-15 2-10-15,-16 2-91 16,-12 0-38-16,-16 0-2 0,-23 17-43 15,-10 4-193-15</inkml:trace>
  <inkml:trace contextRef="#ctx0" brushRef="#br0" timeOffset="101943">3513 9144 470 0</inkml:trace>
  <inkml:trace contextRef="#ctx0" brushRef="#br0" timeOffset="102058">3513 9144 470 0,'-18'127'176'0,"18"-127"-92"0,0 0-5 16,0 0 11-16,2 0-31 0,14 0-19 15,5 0 15-15,12 0-5 16,2 0-9-16,9 0-10 16,4-2-22-16,-5 0-3 15,-3 2-6-15,-6 0-8 16,-6 0-145-16,-4 0-201 16</inkml:trace>
  <inkml:trace contextRef="#ctx0" brushRef="#br0" timeOffset="102355">3972 9142 592 0,'0'0'164'16,"0"0"-58"-16,0 0 2 15,0 0-8-15,0 0-10 16,0 0-37-16,-27-23-35 15,31 21-12-15,17-4-3 16,13 1 17-16,9-2-17 16,5-2-1-16,0 3-2 15,-8 1-2-15,-11 4-15 16,-10 1-71-16,-14 0-32 16,-5 0-19-16,-3 6 11 15,-24 11-158-15</inkml:trace>
  <inkml:trace contextRef="#ctx0" brushRef="#br0" timeOffset="102483">3954 9233 155 0,'0'0'168'0,"0"0"-22"0,0 0-6 15,0 0-4-15,0 0-42 16,0 0-34-16,20 2-26 16,10-2 17-16,12 0-28 15,7-4-11-15,7-1-7 16,-1 3-5-16,-5 0-121 15,-10 1-287-15</inkml:trace>
  <inkml:trace contextRef="#ctx0" brushRef="#br0" timeOffset="103850">4370 9140 525 0,'0'0'223'0,"0"0"-89"0,0 0-27 15,0 0-8-15,0 0-13 16,0 0-41-16,7-85-32 16,12 74 2-16,-2 3 3 15,-1 4-6-15,-4 4 1 16,2 0-11-16,-1 0 0 0,1 4-2 15,1 12-3 1,-6 6-1-16,-2 5 3 0,-5 3 1 16,-2 2 0-16,0-1 0 15,0-6 0 1,0-3 0-16,0-9 0 16,0-7 3-16,0-3 2 0,0-3-4 15,0 0 7-15,0 0 16 16,0 0 15-16,0-9 14 15,0-9-13-15,10-7-34 16,2-1-3-16,1-3-3 16,1 8 6-16,-2 3-5 15,0 7-1-15,-7 6 1 16,2 1-1-16,-1 4-5 0,2 0 1 16,0 0 1-1,0 0 1-15,0 18-2 0,-4 2 1 16,-2 5 1-16,-2 0-3 15,0-4 5-15,0-3-1 16,0-7 3-16,0-5-1 16,0-5-1-16,1-1 1 15,4 0 1-15,4 0 0 16,3-13-1-16,7-10 8 16,0-4-5-16,-3 2 3 15,-4 0 0-15,-4 4 4 16,-2 1 10-16,-4 2-4 15,-2 10-6-15,0 2-2 0,0 6-7 16,0 0-2 0,0 0-4-16,0 4-12 0,0 18-1 15,0 11 16-15,0 5 1 16,0-4 5-16,0-4-3 16,0-6-4-16,6-8 0 15,4-8-2-15,0-6 1 16,-1-2 3-16,8 0 2 15,0-13 3-15,2-10-4 16,0-2 4 0,-1 2-2-16,-3-2-1 15,-6 6 2-15,-3 0 0 0,-6 5-1 16,0 7 12-16,0 3-9 16,0 3-4-16,0 1-2 0,0 0-12 15,0 12 1-15,0 13 5 16,0 6 6-16,4-3 1 15,-2-3-1-15,6-4-1 16,0-3 0-16,3-9-6 16,9-7 1-16,8-2 1 15,3 0 4-15,2-14 1 16,-3-11 0-16,-7-5 6 16,-1-4-4-16,-6-2-2 15,-6-3 5-15,-3-3 1 16,-7 5 5-16,0 1 3 15,0 6-8-15,-9 10 9 16,-1 6 1-16,0 8-5 0,4 6-11 16,-4 0-1-16,-1 24-7 15,-5 13 7-15,0 15 2 16,8 3-3-16,6 2 3 16,2 1-1-1,0-7 2-15,2-6-2 0,13-11-2 16,10-12-2-16,2-15-5 15,9-7 8-15,4 0 2 16,-1-21 5-16,4-13-2 16,-8-4-3-16,-3-5 3 15,-8-3-3 1,-8 1 0-16,-10 0 3 16,-6 4-3-16,0 9 3 0,0 8 4 15,-12 11 1-15,2 5 3 16,4 8-12-16,-7 0-3 15,-2 18-2-15,-3 18 4 0,3 11 0 16,5 0 1-16,10 2-1 16,0-3 2-1,0-4-2-15,7-7 3 0,13-4-4 16,8-7-18-16,6-7-52 16,7-10-94-16,9-7-84 15,-3 0-124 1</inkml:trace>
  <inkml:trace contextRef="#ctx0" brushRef="#br0" timeOffset="104318">5675 8718 712 0,'0'0'201'0,"0"0"-54"15,0 0-17-15,0 0-22 16,0 0-25-16,0 0-28 16,-39-52-11-16,39 52-34 15,12 6-5-15,13 17-5 16,8 11 6-16,3 9 2 0,-3 6 7 15,-2 7-2-15,-4 2 0 16,-2 0-4-16,-7-2-6 16,-6-3 2-1,-10-6-4-15,-2-4 2 0,0-6-3 16,-28-4 0-16,-6-2-91 16,-4-3-173-16,1-5-238 15</inkml:trace>
  <inkml:trace contextRef="#ctx0" brushRef="#br0" timeOffset="107940">2500 9900 568 0,'0'0'194'0,"0"0"-66"0,0 0-31 0,0 0 6 16,0 0-5-16,0 0-23 16,0 0-10-16,-48-34-26 15,48 34-11-15,0 0-9 16,0 0-12-16,0 0-7 16,2 0-6-16,12 4 6 15,4 12 4-15,6 5-2 16,-2 4 1-16,1 0-3 15,-1 4 1-15,-1-2 1 16,-4-6 1-16,-3-3-2 31,-8-7-1-31,-4-4 0 0,-2-3-1 0,0-4-14 16,-2 0-5-16,-11 0 6 16,-4 0-12-16,5 0 1 15,6-9 21-15,4-4-9 16,2-1-2-1,0-4-13-15,6 2 20 16,10-2 5-16,8-2 1 0,6 1 2 16,0-1 6-16,2 0-4 15,-3 0 1-15,-3 1-2 0,-6 2 4 16,-4 4-2-16,-8 2 9 16,-4 6 6-1,-2 1 4-15,-2 2 5 0,0 2 3 16,0 0-8-16,0 0-22 15,0 0-2-15,-12 0 2 16,-3 11 7-16,-2 7-5 16,8 1-1-16,2 4-2 15,7-1 1-15,0 1-1 0,0 1 1 16,14-5-2-16,10-3 0 16,6-4-2-16,3-9 8 15,6-3 0-15,0 0 0 16,-3-9 1-16,-4-10-3 15,-4-7 0-15,-7-5 5 16,0-3 3-16,-9-5 8 16,-5-4 4-16,-4 2 25 15,-3 6-32-15,0 5 5 0,0 8 0 16,0 11-5-16,-5 5-5 16,1 5 0-16,3 1-6 15,-6 0-4-15,0 16-11 16,-3 21 10-16,-1 11 2 15,7 4-2-15,4-3 1 16,0-4 0-16,0-6 5 16,13-6-5-16,1-7-15 15,-1-7-41-15,3-6-54 16,2-10-85-16,0-3-43 0,-1-1-16 16,-7-21-68-1</inkml:trace>
  <inkml:trace contextRef="#ctx0" brushRef="#br0" timeOffset="109132">3080 9864 364 0,'0'0'152'0,"0"0"-23"16,0 0-17-16,0 0 28 15,0 0-16-15,0 0-64 16,-52-42-60-16,74 42 9 16,12 0 15-16,11 0 6 15,4 0-2-15,3 0 10 16,-2 0-10-16,-6 0-5 15,-14 0-1-15,-10 0 2 16,-12 0-2-16,-6 0 18 16,-2 0 11-16,0 0-9 15,0 0-10-15,0 0-3 16,0 0-9-16,0 0-14 0,0 0 0 16,0 0-6-16,-8 2-1 15,0 13-2-15,-3 7 3 16,5 3 0-16,4 1 1 15,2 1 0-15,0-3 0 16,0-3-1-16,7-2 0 16,8-8-1-1,4-3 3-15,-2-8-1 0,2 0 5 16,-4 0-4-16,0-14 7 16,-4-8-7-1,-1-5 4-15,-2-3-1 16,-6 0 1-16,-2 1 6 0,0 4 4 15,0 7-5-15,0 7 4 16,0 7-2-16,0 3-4 0,0 1-7 16,0 0-2-16,0 0-8 15,0 18 0-15,-2 9 6 16,2 7 2-16,0 0 2 16,0-2 1-16,0-4-3 15,4-4 0-15,10-9 0 16,-2-4-4-16,-3-7 5 15,1-4-1-15,2 0 4 16,4-4-2-16,3-16 7 16,-2-3-8-16,1-5 3 15,0-1-4-15,3-3 3 16,-2 4-1-16,-2 2-3 16,-2 9 2-16,-6 8-1 15,-3 5 0-15,-2 4-4 16,5 0 2-16,1 4-5 0,4 15 4 15,-2 4 0-15,-5 6 2 16,1 2-1-16,-4-5 3 16,2-2-2-16,0-7 2 15,0-4-2-15,0-6 1 16,-1-4-3-16,2-3-1 16,3 0 4-16,2 0 0 15,4-15 4-15,3-5-4 16,-2 0 1-16,-2-3 2 15,-2-1-3-15,-3 2 0 0,-3 0 1 16,-1 5 1-16,-2 2 2 16,-2 6-4-1,0 6 1-15,-2 3-1 0,0 0 0 16,0 0-5-16,4 0-2 16,2 19-3-16,0 8 9 15,-2 2 1-15,0-2 0 16,0-5 2-16,0-4-2 15,1-3 0-15,2-8 0 16,-4-2 2-16,-1-4-2 16,0-1 0-16,1 0 0 15,-1 0 6-15,3 0-6 16,4-6 2-16,5-12 1 16,0 0-3-16,1-2 4 15,1 2-1-15,-1 4-3 0,0 0 1 16,-3 5 0-16,-5 6-2 15,4 1 0-15,-5 2-6 16,3 0 3-16,1 2-1 16,-1 15-3-16,-2 1 8 15,-2 4 0-15,-2-5 1 16,6-2 0-16,-4-6-1 16,6-3 1-16,-1-5 0 15,5-1-1-15,5 0 3 16,10-1 1-16,3-16-1 0,8-2-2 15,-3-5-1-15,-9-1-46 16,-10-2-131-16,-10-3-289 16</inkml:trace>
  <inkml:trace contextRef="#ctx0" brushRef="#br0" timeOffset="122153">4944 9789 485 0,'0'0'265'15,"0"0"-82"-15,0 0-30 16,0 0-5-16,0 0-19 16,0 0-48-16,0 0-14 15,-14-60-14-15,10 58-14 16,2 2-3-16,0 0-12 16,0 0-5-16,0 0-12 15,2 0-6-15,-4 0-1 0,-4 10-6 16,-5 10 6-16,-2 9 11 15,-1-1-9-15,2 3 3 16,4 3-5-16,6-1 0 16,4 3 0-16,0-3 0 15,0-5 0-15,12-3-1 16,9-5-1-16,-2-8 2 16,5-3-7-16,4-9 7 15,4 0 7-15,3-3 0 16,3-18 2-16,-2-7-4 15,-2-5-2-15,-5-9 3 16,-4-7 0-16,-5-9 6 16,-13 1 0-16,-7 5-5 15,0 9 5-15,-7 11 3 0,-17 7-10 16,-1 10-4-16,3 6-1 16,1 8-6-16,-1 1 6 15,-4 0-3-15,0 14 1 16,3 6-4-16,0 3-14 15,9 0-25-15,9 1-26 16,5 0-14-16,0 5-45 16,19-2-111-16,11-4-50 15,8-3-358-15</inkml:trace>
  <inkml:trace contextRef="#ctx0" brushRef="#br0" timeOffset="122634">5594 9748 450 0,'0'0'275'16,"0"0"-140"-16,0 0-17 15,0 0-25-15,0 0-19 16,0 0-20-16,-16-39-16 16,14 39-10-16,0 0-16 0,0 0-12 15,-3 0-11-15,0 3 11 16,1 10 3-16,-1-1 2 16,2 1-4-16,3-3 4 15,0 0-5-15,0-5 0 16,0-3 1-16,0-2-1 15,0 0 8-15,1 0 7 16,8 0 34-16,-2-7 13 16,2-8-4-16,-7 3-3 15,-2-2-27-15,0 1-9 16,0 2-10-16,-8 5-9 16,-4 2-4-16,5 2 4 0,0 2-9 15,0 0-1-15,2 0 10 16,-1 9-1-16,0 10-21 15,0 7-113-15,-2 2-77 16,-2 4-218-16</inkml:trace>
  <inkml:trace contextRef="#ctx0" brushRef="#br0" timeOffset="122862">5574 9988 608 0,'0'0'371'16,"0"0"-216"-16,0 0 26 0,0 0-56 16,0 0-35-1,0 0-32-15,-18 0-34 0,8 6-16 16,-5 11-1-16,-6 5-2 16,-3-1 1-16,0 0-5 15,-2-1 1-15,-1 0-2 16,-1-2-55-16,2-3-113 15,2 2-317-15</inkml:trace>
  <inkml:trace contextRef="#ctx0" brushRef="#br1" timeOffset="126301">6905 8942 0 0,'0'0'178'0,"0"0"-35"16,0 0 14-16,0 0-25 16,0 0 12-16,0 0-17 15,98-95-24-15,-81 79 4 16,-1-4-13-16,-1 0 13 16,-3 4-28-16,-1 2-13 15,-7 7-17-15,0 3 4 16,-4 4-22-16,0 0-18 15,0 7-13-15,-6 31-7 16,-21 21 7-16,-16 13 15 16,-9 6 7-16,-1 5-10 15,3-1-1-15,3 3-7 16,5-4 1-16,6-8-5 16,5-10 0-16,6-14 6 15,8-12-5-15,5-12-2 16,4-11-4-16,6-5-28 0,2-3-26 15,0-5-21-15,0-1-31 16,14-10-22-16,24-26-42 16,19-13-66-16,11-11-6 15,8-8-95-15</inkml:trace>
  <inkml:trace contextRef="#ctx0" brushRef="#br1" timeOffset="126593">7380 8954 428 0,'0'0'174'0,"0"0"-61"15,0 0-6-15,75-109 19 16,-70 93-33-16,-3 7 2 16,-2 4 5-16,0 5-33 15,0 0-42-15,-10 14-23 16,-20 25 8-16,-10 16 40 16,-6 10-10-16,-2 7-9 15,-2 5 2-15,2 3-7 16,-1 1 8-16,8-9-23 15,5-10 3-15,10-16-11 16,6-8 2-16,6-12-5 16,9-4 3-16,-1-9-1 15,6-6-1-15,0-5-1 0,0-2-1 16,0 0-10-16,0 0-44 16,8-20-22-16,19-16-98 15,13-13-81-15,10 0-99 16</inkml:trace>
  <inkml:trace contextRef="#ctx0" brushRef="#br1" timeOffset="128872">7732 8848 72 0,'0'0'617'0,"0"0"-454"0,0 0-36 16,0 0-33-16,0 0-5 15,0 0-23-15,-13-62-36 16,10 76-24-16,-4 24-6 16,-2 14 9-16,-5 5 12 15,0-2-1-15,2-1-3 16,4-6 3-16,2-6-8 16,4-10 1-16,2-9-4 15,0-13-1-15,0-6 0 16,0-4 3-16,0 0 15 15,0-19 39-15,2-15-21 16,12-17-30-16,6-8-5 16,2-9-4-16,2-4-3 15,-2-5-1 1,-2-1 3-16,-1 6-6 0,1 5 5 16,-2 11-4-1,0 15 1-15,-4 14 0 0,-6 15 0 16,0 11 0-16,0 1-6 0,4 6 2 15,0 23-11-15,0 11 8 16,-6 6 4-16,-1 6 3 16,0-1 1-16,-3 0 0 15,-2-5 1-15,0-5-2 16,0-3-8-16,-14-7 5 16,-7-8-7-16,6-6-6 15,1-6 13-15,4-6-10 16,6-3 12-16,4-2 0 15,0 2 2-15,0 0 0 0,0-2-1 16,0 1-1-16,0 1 0 16,0 2-7-16,14 5-9 15,11 3 16 1,7 6 2-16,0 4 2 0,0 2-3 16,-6 4 1-16,-8 0 0 15,-4-1-1-15,-6-4 0 16,-8-1-2-1,0-5 0-15,-8-1 0 0,-24-1-1 16,-12-6 6-16,-6-3-1 16,2-6-1-16,8 0 1 0,17 0-2 15,11-6-27 1,12-3-7-16,2-6-14 0,38-6-17 16,17-7-21-16,13-4-8 15,-6 3 43-15,-13 4 41 16,-14 2 10-16,-12 3 0 15,-7 2 8-15,-4-2 28 16,-6 2 21-16,-5 0-3 16,-3-1 6-16,0-1 1 15,0 4-17-15,-8 4-6 16,-4 6-16-16,1 6-10 16,-7 0-10-16,-1 13-2 15,-2 14 2-15,7 5-2 0,4 0 0 16,10 0 0-16,0-4 0 15,0 0-9-15,8-8-7 16,5-7-3 0,-3-3-7-16,-4-8 13 0,2-2 13 15,-1-4 0-15,3-16 7 16,0-1-6-16,-2-1 1 16,-4 8 2-16,-2 3 3 15,-2 6 8-15,0 5-4 16,0 0-11-16,0 0-3 15,0 2-14-15,0 16 10 16,6 8 7-16,10 1 5 0,7-3-2 16,6-10-1-1,0-7 1-15,-1-7-1 0,-2 0 1 16,-2-14 1-16,-2-12-2 16,-3-2 4-1,-5-2 4-15,-5 0 10 16,-6 2 6-16,-3 1-8 0,0 2-3 15,0 9-10-15,0 7 2 16,0 8-1-16,0 1-6 16,0 10-10-16,5 22 8 15,2 11-2-15,1 4 4 16,0-1 0-16,0-1 1 16,-2-5-1-16,-2-8 0 15,-4-4-4-15,0-8-4 16,-6-6-14-16,-14-3-1 15,-3-7 19-15,2-3-10 16,7-1 12-16,8 0 2 16,6-16 3-16,6-10-3 0,25-9 4 15,12-4-4-15,7-2 0 16,-4 1 3-16,-4 7-3 16,-9 4 3-16,-7 4-2 15,-7 2 0 1,-5 1 2-16,-3 3 5 15,-6 0 13-15,-2 5-4 0,-3 5 0 16,0 4-2-16,0 5-15 16,0 0 0-16,-10 18-25 15,-14 22 25-15,-4 12 5 16,6 0-4-16,8 1 0 16,14-9 7-16,0-5-7 0,26-8 3 15,10-10-4-15,12-17-15 16,6-4-7-16,-1-4-77 15,-7-21-78-15,-13-5-97 16,-11-9-311-16</inkml:trace>
  <inkml:trace contextRef="#ctx0" brushRef="#br1" timeOffset="130656">9391 8802 614 0,'0'0'222'16,"0"0"-69"-16,6-109-31 16,-6 75-31-16,0 4-13 0,-10 10-25 15,-4 9-11-15,1 7-17 16,-10 4-25-16,-13 26 1 16,-9 20 3-16,-7 17 2 15,9 7 5-15,8 1-6 16,14-1 1-16,13-2 0 15,8-7-6 1,2-8 7-16,28-9-4 0,8-16-1 16,5-14 4-16,9-14-1 15,3 0-1-15,1-23 8 16,-2-8-7-16,-4-3 1 16,-5 1-3-16,-9 1 1 0,-6 3 0 15,-11 7 2 1,-7 10-5-16,-3 8 3 0,-7 4-1 15,0 0-3-15,1 0-6 16,4 11 0-16,0 5 5 16,0-2-1-16,-2-1 1 15,0-3-1-15,-4-4 1 16,1-2 2-16,-2-4-3 16,0 0 6-16,0 0 1 15,0 0 6-15,0-7-11 16,0-8-1-16,-8 2 1 15,-4 3-3-15,-2 3-1 16,-2 3-1-16,-4 4-4 16,-5 2 0-16,-9 19 9 15,2 8 1-15,6 1-1 0,14 6 0 16,12 0 2-16,0-6-2 16,8-3-2-16,18-9-2 15,4-4 4-15,2-9-1 16,-3-5 3-16,-3 0 0 15,-1-21-1-15,-8-11 6 16,-5-6-2-16,-6-5-5 16,-6-2 2-16,0 5 4 15,-10 2 3-15,-7 9 3 16,0 12-1-16,5 4-1 16,1 13-8-16,-8 0-2 15,-2 18 0-15,-6 13-1 0,9 6 2 16,7 2-1-16,11 2 1 15,7 1 0-15,24-7 4 16,10-8-4-16,8-9 3 16,-2-15-1-16,-1-3-2 15,-7 0 2-15,-5-23 3 16,-6-2-5-16,-6-5 5 16,-10-1-5-16,-4 3 2 15,-2 1 0-15,-6 9-3 16,1 7 3-16,-1 10-3 15,2 1 0-15,1 0-6 16,1 17-7-16,1 10 13 16,4 4-1-16,1-1 3 0,-2-4-4 15,2-11 0 1,-4-6 2-16,-1-7 3 0,-3-2-1 16,6 0-2-16,8-2 0 15,8-14 3-15,4-4-3 16,1 3 0-16,0 2 3 15,-6 4-3-15,-1 6 0 16,-6 1 0-16,-2 4 0 16,0 0-8-16,-7 4 8 15,4 10-7-15,-3 5-2 16,1 5 6-16,10-2 0 16,0-2 2-16,12-4 1 0,2-10-12 15,3-4 12 1,-2-2 2-16,-6-7-2 0,-5-13 0 15,-7-4 0-15,-6-5 7 16,-6-3-3-16,-4 2-2 16,0-2 7-16,-12 1-3 15,-8 7-4-15,-3 7 2 16,-2 6-4-16,3 11-5 16,1 0 3-16,-1 7-3 15,2 24 5-15,4 6 0 16,8 8 2-16,8-4-5 15,0-3 3-15,8-8 0 16,18-12-1-16,6-11-4 16,6-7 5-16,2-7 2 0,-5-25-2 15,-3-9 2-15,-4-11 2 16,-8 0-1-16,-11-7 1 16,-4-4 2-16,-5 0 5 15,0 1 0-15,-2 8-4 16,-10 11 5-16,4 17-5 15,2 10-1-15,4 12 3 16,0 4-9-16,0 27-7 16,-2 23 0-16,-2 20 7 15,4 6 0-15,2 3 2 16,0-6-1-16,0-6-1 0,14-10 1 16,11-14-1-1,8-15 0-15,3-17-1 0,-5-11 1 16,1-2 0-16,-4-24 3 15,-4-7 5-15,-7-6-7 16,-5 0 3-16,-6 0-2 16,-6 6-2-16,0 11 3 15,0 9-1-15,0 9-2 16,0 4 0-16,0 0-10 16,0 10-1-16,-4 17 11 15,4 5 0-15,0 3 2 16,9-5-2-16,10-1-1 15,7-6-2-15,-1-5-19 16,1-8-13-16,-3-8-28 16,-6-2-51-16,-9-5-11 0,-8-26-116 15,0-8-528-15</inkml:trace>
  <inkml:trace contextRef="#ctx0" brushRef="#br1" timeOffset="130941">10730 8765 206 0,'0'0'581'0,"0"0"-448"16,0 0-32-16,0 0-13 15,0 0-46-15,0 0-39 16,-2-4 0-16,2 24-2 16,8 3 1-16,10-2-2 0,1-3 6 15,6-4-5-15,-5-8 5 16,-5-4-1-16,4-2-1 15,-7 0 4-15,-3-13-3 16,-4-4 6-16,-5-2-5 16,-5 2-6-16,-14 2-14 15,-3 6-26-15,0 9-59 16,6 0-41-16,8 8-24 16,8 11-72-16</inkml:trace>
  <inkml:trace contextRef="#ctx0" brushRef="#br1" timeOffset="131520">11031 8861 275 0,'0'0'356'0,"0"0"-203"16,5-101 4-16,-5 70-17 16,0 10-18-16,0 6-31 15,0 7-14-15,2 7-31 16,-2 1-23-16,2 4-15 15,1 29-7-15,1 19 4 16,-3 14-2-16,1 7 3 16,0-1-3-16,-2-4-2 15,2-6 0-15,3-13 4 16,-2-13-3-16,1-16-2 0,1-13 0 16,-2-7 0-1,3-7 0-15,-2-23 0 0,-2-12-10 16,-2-1 1-1,-2 2-11-15,-20 5 0 16,0 6 8-16,1 5 1 16,2 7 5-1,9 7 3-15,5 6 3 0,5 3-1 16,0 2 1-16,10 0-7 0,27 6-1 16,17 3 8-16,10 0 2 15,-5-4 2-15,-11-3-4 16,-14-1 9-16,-14-1-8 15,-9 0 10-15,-6 0 23 16,-4 0 0-16,-1-3-10 16,0 0-3-16,0 3-6 0,0 0-10 15,0 0-5 1,0 10-10-16,-6 17 10 0,-3 9 1 16,2 4 0-1,4 0 3-15,1-2 0 0,2-4-4 16,-2-10 0-16,2-8-1 15,0-7-60-15,0-9-61 16,0 0-15-16,0-14-16 16,0-14-177-16,0-8-345 15</inkml:trace>
  <inkml:trace contextRef="#ctx0" brushRef="#br1" timeOffset="131861">11236 8831 406 0,'0'0'228'0,"0"0"-101"16,0 0-17-16,0 0-12 16,0 0-41-16,0 0-18 15,8-54-39-15,-8 68-4 16,0 8 4-16,0 4 5 16,13 0 0-16,9-7 0 15,5-6 4-15,-1-6 3 16,-7-7 12-16,-4 0 28 15,-6 0 11-15,-2-11 5 0,-1-5-38 16,-6-1-14-16,0-2-3 16,0 5-13-16,-4 3-6 15,-8 6 5-15,0 5-28 16,3 0-59-16,4 16-17 16,5 14-22-16,0 10-28 15,0 3-48-15,5 0-203 16</inkml:trace>
  <inkml:trace contextRef="#ctx0" brushRef="#br1" timeOffset="132550">11499 9111 389 0,'0'0'242'0,"0"0"-77"0,0 0-19 16,0 0-45-16,0 0 4 15,14-100-45-15,-14 89 9 0,-10 3-19 16,-1 4-9-16,-1 4-30 15,0 0-7-15,0 18-3 16,2 12 0-16,6 9 5 16,4 3-2-16,0-3-3 15,0-5 1-15,10-7 2 16,6-9-2-16,-2-11 0 16,1-7 0-16,4 0 2 15,0-11 5-15,3-15 1 16,-4-5-7-16,-4-1 17 15,-6-4 1-15,-8 2-4 16,0 4 2-16,0 2-11 16,-2 7 3-16,-8 9-6 15,2 6-5-15,2 6-3 16,-2 0-9-16,0 17 6 0,-4 15 6 16,4 9 2-16,5 4-1 15,3 1 3 1,0-5 0-16,6-11-3 0,11-8-1 15,-1-9 0-15,2-13 0 16,2 0 4-16,2-8 3 16,-1-17-3-1,1-5-1-15,-2-2 3 0,-2 0 0 16,-6 3 1-16,-4 5 6 16,0 8-4-16,-4 6-5 15,-2 6 3-15,4 4-7 16,0 4-3-16,2 22-10 0,0 12 13 15,-3 5 0-15,0 0-9 16,2-7 6-16,0-9-2 16,0-13 1-16,0-8 1 15,5-6 3-15,7-4 1 16,9-23 8-16,4-7-8 16,-2-5 2-16,-5 3 18 15,-3 7-15-15,-4 10 3 16,-6 8 2-16,-4 9-7 15,2 2-4-15,0 6-7 16,4 20 7-16,-5 10-5 0,0 7-25 16,-6-1-57-16,-1-2-84 15,3-6-71-15,2-8-80 16,8-8-412-16</inkml:trace>
  <inkml:trace contextRef="#ctx0" brushRef="#br1" timeOffset="132675">12197 9343 426 0,'0'0'215'0,"0"0"-83"16,0 0-34-16,0 0-49 15,0 0-49-15,0 0-34 16,2-25-333-16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09.905"/>
    </inkml:context>
    <inkml:brush xml:id="br0">
      <inkml:brushProperty name="width" value="0.05" units="cm"/>
      <inkml:brushProperty name="height" value="0.05" units="cm"/>
      <inkml:brushProperty name="color" value="#177D36"/>
      <inkml:brushProperty name="fitToCurve" value="1"/>
    </inkml:brush>
  </inkml:definitions>
  <inkml:trace contextRef="#ctx0" brushRef="#br0">41 2042 545 0,'0'0'140'0,"0"0"-14"0,0 0 4 16,0 0-17-16,0 0-21 15,-42-188-29-15,42 137-25 16,6 1-15-16,18 0 2 0,10-8-16 15,17 1-7 1,10 2 2-16,18 16-4 16,23 6 0-16,9 12-1 0,15 12 1 15,-2 6-5 1,0 3 3-16,-6 0 3 16,-19 0-1-16,-17 0 1 0,-27 0-1 15,-27 0 1 1,-12 0 0-16,-16 0 0 0,0 0 4 15,0 0 3-15,0-3 2 16,-19-20-10-16,-6-6 0 16,-2 4 0-16,5-1 2 15,-3 0-2-15,0 5 2 16,-5-3-2-16,8 10-6 16,3 2 4-16,4 6-1 15,11 0 3-15,1 4 0 0,3 2 0 16,0 0 0-16,0 0-3 15,19 0-6-15,30 0 3 16,17 11 6 0,11 9 1-16,-2 9-1 15,-7 2 0-15,-21 6-1 0,-15 3 1 16,-23 0-4-16,-9 1 4 16,0-2 0-16,-32-1-10 15,-18 2-31-15,-8-7-122 16,1-7-90-16,9-8-310 15</inkml:trace>
  <inkml:trace contextRef="#ctx0" brushRef="#br0" timeOffset="331">758 748 656 0,'0'0'228'0,"0"0"-79"15,0 0-22-15,0 0-40 0,0 0-45 16,0 0-28-16,-8 28-13 16,8 21 4-16,0 2-2 15,2-2 4-15,4-1-4 16,2-5 2-16,-8 0-2 15,0-5-3-15,0-4-32 16,0-5-134-16,0-10-104 16,0-9-218-16</inkml:trace>
  <inkml:trace contextRef="#ctx0" brushRef="#br0" timeOffset="618">928 759 455 0,'0'0'177'0,"0"0"-73"0,0 0-4 15,0 0-28-15,0 0-20 16,0 0-34-16,121-106-15 16,-90 106 5-16,1 0-7 15,-7 14-1-15,-9 9 1 16,-7 3-1-16,-9 6 2 15,0-1 1-15,0-2 2 16,0 2 0-16,-13-6 4 16,1 1-5-16,6-8-3 15,2-4 1-15,4-9 1 16,0-2-1-16,0 0 1 0,0-3 0 16,29 0 4-16,18 0-2 15,20 0-5-15,3-14-20 16,3-15-81-16,-16 1-82 15,-24-3-131-15</inkml:trace>
  <inkml:trace contextRef="#ctx0" brushRef="#br0" timeOffset="1038">1030 215 388 0,'0'0'137'15,"-189"-17"-44"-15,100 17-9 0,7 0-9 16,13 37-17-16,1 23-18 16,7 18-9-16,11 14-12 15,9 7 29-15,16 8-25 16,25-5-4-16,0 1 6 16,22-6-9-16,34-5-1 15,28-9-12-15,27-18 2 16,21-16 4-16,35-26 1 15,23-23 3-15,10 0 12 16,1-52 5-16,-27-16 33 16,-37-10-9-16,-36-13 2 15,-34-6-2-15,-39-11 5 0,-28-16-24 16,0-2 2-16,-59-3-8 16,-31 10-18-16,-28 19-6 15,-15 17-5-15,-16 22-3 16,-10 28-2-16,3 24 2 15,0 9 2-15,17 29-4 16,24 28-18-16,30 12-76 16,33 13-61-16,30 10-48 15,22 2-127-15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13.868"/>
    </inkml:context>
    <inkml:brush xml:id="br0">
      <inkml:brushProperty name="width" value="0.05" units="cm"/>
      <inkml:brushProperty name="height" value="0.05" units="cm"/>
      <inkml:brushProperty name="color" value="#177D36"/>
      <inkml:brushProperty name="fitToCurve" value="1"/>
    </inkml:brush>
  </inkml:definitions>
  <inkml:trace contextRef="#ctx0" brushRef="#br0">0 0 675 0,'0'0'123'16,"0"0"-24"-16,0 0-38 15,0 0-24-15,0 0-2 16,0 0 2-16,-6 0-3 16,6 0-4-16,0 0-11 15,0 0-9-15,0 3-4 16,3 11 2-16,6 9 34 15,1 5 9-15,-4 12-19 16,-3 13 24-16,-3 3-14 16,0 13 6-16,0-3-19 15,0-5-12-15,0-5-6 16,0-10-9-16,0-12 5 0,0-8-5 16,5-6 6-16,17-6-5 15,15 0 5-15,11-2-1 16,16-12 5-16,12 0 0 15,16 0 2-15,6-4 1 16,10-10-2-16,4 0-4 16,9 6-5-16,8-4 0 15,8 7 3-15,-1 2-4 16,-2 3-3-16,-7 0 4 16,-15 0-1-16,-8 0 1 15,1 0-3-15,-3 0 5 16,-6 0 3-16,-8 0 3 15,-3-3 1-15,-5-17 3 0,0 0 6 16,-11 3 2-16,-9-3-10 16,-11 9-9-16,-18-1 10 15,-12 6-4-15,-9 6-4 16,-10 0 3-16,0-5 2 16,0-1 2-16,6-8 0 15,3-7 6-15,1 4-15 16,-1 3 2-16,-6-1 0 15,-3 4-6-15,0-6 1 16,5-6-2-16,-5-3 0 0,0-5-12 16,0-1-31-1,0-7-9-15,-17-1-10 0,1 6 0 16,-3 1-47-16,3 11-63 16,1 2-55-16,-1 3-63 15,-6-1-332-15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48.801"/>
    </inkml:context>
    <inkml:brush xml:id="br0">
      <inkml:brushProperty name="width" value="0.05" units="cm"/>
      <inkml:brushProperty name="height" value="0.05" units="cm"/>
      <inkml:brushProperty name="color" value="#177D36"/>
      <inkml:brushProperty name="fitToCurve" value="1"/>
    </inkml:brush>
  </inkml:definitions>
  <inkml:trace contextRef="#ctx0" brushRef="#br0">270 1950 596 0,'0'0'224'0,"0"0"-95"15,0 0-23-15,0 0-8 0,0 0-3 16,150-203-38-16,-81 135-23 16,14-12-4-16,-9 0 13 15,-14 2-7-15,-13-1 2 16,-25 1 7-16,-22-1-5 16,0 3-17-16,-44 11-6 15,-16 8-17-15,-10 14 0 16,-3 9-2-16,0 8-1 15,3 6 3-15,6 3 1 16,10 3-1-16,10 5 0 16,2-1 3-16,14 5-2 15,-1-5 1-15,4-2 2 0,6 0-4 16,2-2 5-16,3 3-1 16,3 2-3-16,3 0 1 15,0 3-1-15,2 5 1 16,6-3-1-16,0 4 0 15,0 0 3-15,-3 0-8 16,3 0-3-16,0 20-9 16,-3 20 4-16,3 8 12 15,0-1 0-15,0-8 1 16,0-7-1-16,17-4 1 16,-9-14 1-16,1-5-1 15,-1-6-1-15,-5-3 4 16,-3 0-3-16,3 0 2 15,-3 0 9-15,0 0-5 16,0-20 19-16,0-12-4 0,0-10-12 16,0-1-1-16,-9-7 3 15,-10 8-10-15,5 2 1 16,5 9-3-16,2 14 1 16,7 8 1-16,0 6 1 15,0 0-3-15,0-5-8 16,32-4-5-16,29-2 8 15,24 0-27-15,4 3-34 16,4 5-69-16,-8 6-94 16,-5 0-133-16</inkml:trace>
  <inkml:trace contextRef="#ctx0" brushRef="#br0" timeOffset="303">1239 121 794 0,'0'0'268'0,"0"0"-136"16,0 0-23-16,0 0 6 15,0 0-52-15,0 0-36 16,-60-34-27-16,54 75-1 15,-4 20 1-15,7 13 2 0,3-2-1 16,0-4 0-16,6-5 0 16,20-5-1-16,2-10-8 15,8-8-112-15,-8-14-113 16,1-12-123-16,-10-14-439 16</inkml:trace>
  <inkml:trace contextRef="#ctx0" brushRef="#br0" timeOffset="569">1490 303 389 0,'0'0'221'0,"0"0"-101"16,29-157 12-16,-17 114-8 15,4 6-36-15,3 5-17 0,-2 13-20 16,-8 7-9-16,-7 9-17 16,-2 3-13-16,5 0-12 15,1 18-12-15,-3 27-5 16,-3 15 17-16,0 6 4 15,-3 0 4-15,-22-3-2 16,3-9-2-16,11-8-1 16,11-9 0-1,0-8-3-15,0-6 3 0,33-3-2 16,14 0-1-16,30-9-1 16,33-2-19-16,30-6-72 15,22-3-158-15,-6 0-462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0.574"/>
    </inkml:context>
    <inkml:brush xml:id="br0">
      <inkml:brushProperty name="width" value="0.05" units="cm"/>
      <inkml:brushProperty name="height" value="0.05" units="cm"/>
      <inkml:brushProperty name="color" value="#177D36"/>
      <inkml:brushProperty name="fitToCurve" value="1"/>
    </inkml:brush>
  </inkml:definitions>
  <inkml:trace contextRef="#ctx0" brushRef="#br0">102 128 617 0,'0'0'222'0,"0"0"-80"15,0 0-11-15,0 0-17 16,0 0-30-16,0 0-8 16,-98-86 4-16,94 86-35 15,4 0-12-15,0 0-22 16,10 0-11-16,48 0-13 15,36 20 13-15,40 3 2 16,22-6 4-16,9-5 1 16,-13-7-5-16,-28-5 2 15,-42 0 3-15,-40 0-2 16,-26 0-1 0,-16 0 1-16,0 0 5 0,0 0 4 15,-22 0 2-15,-30-20-16 16,-11-2 2-16,-9 1-4 15,4 7 4-15,12 0-3 0,20 3 3 16,17 2 0-16,13 3 2 16,6 4-4-16,0 2 0 15,0 0-2-15,39 0-8 16,17 0 2-16,17 17 8 16,1 6 2-16,-11 2 1 15,-12 1-3-15,-13 0 0 16,-10 0 0-16,-12-3-1 15,-9-1 1-15,-7 1-7 16,0 6 1-16,-26 1-1 0,-12 3-83 16,-4-8-89-1,11-2-130-15,18-8-222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2.785"/>
    </inkml:context>
    <inkml:brush xml:id="br0">
      <inkml:brushProperty name="width" value="0.05" units="cm"/>
      <inkml:brushProperty name="height" value="0.05" units="cm"/>
      <inkml:brushProperty name="color" value="#177D36"/>
      <inkml:brushProperty name="fitToCurve" value="1"/>
    </inkml:brush>
  </inkml:definitions>
  <inkml:trace contextRef="#ctx0" brushRef="#br0">0 51 997 0,'0'0'139'0,"0"0"-32"15,0 0 12-15,0 0-49 16,0 0-52-16,0 0-13 0,170-49-3 16,-139 87 3-16,-15 13-5 15,-13 6 0-15,-3 6 2 16,-9 5 0-16,-32-1 2 15,-5-4-1-15,5-6 1 16,10-14-1-16,15-9 1 16,16-9-4-16,0-1 1 15,0-2-1-15,38-2 0 16,22-8-22-16,29-12-69 16,15 0-181-16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2.947"/>
    </inkml:context>
    <inkml:brush xml:id="br0">
      <inkml:brushProperty name="width" value="0.05" units="cm"/>
      <inkml:brushProperty name="height" value="0.05" units="cm"/>
      <inkml:brushProperty name="color" value="#177D36"/>
      <inkml:brushProperty name="fitToCurve" value="1"/>
    </inkml:brush>
  </inkml:definitions>
  <inkml:trace contextRef="#ctx0" brushRef="#br0">0 18 1001 0,'0'0'136'0,"0"0"-59"0,0 0-26 16,0 0-10-16,191-11-21 15,-112 11-14-15,-2 0-6 16,-14 3-64-16,-22 14-178 16,-26 7-278-16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3.077"/>
    </inkml:context>
    <inkml:brush xml:id="br0">
      <inkml:brushProperty name="width" value="0.05" units="cm"/>
      <inkml:brushProperty name="height" value="0.05" units="cm"/>
      <inkml:brushProperty name="color" value="#177D36"/>
      <inkml:brushProperty name="fitToCurve" value="1"/>
    </inkml:brush>
  </inkml:definitions>
  <inkml:trace contextRef="#ctx0" brushRef="#br0">0 0 491 0,'0'0'271'15,"0"0"-215"-15,0 0 19 16,0 0 26-16,0 0-52 16,206 29-34-16,-89-24-15 15,1-5-89-15,-3 0-607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3.395"/>
    </inkml:context>
    <inkml:brush xml:id="br0">
      <inkml:brushProperty name="width" value="0.05" units="cm"/>
      <inkml:brushProperty name="height" value="0.05" units="cm"/>
      <inkml:brushProperty name="color" value="#177D36"/>
      <inkml:brushProperty name="fitToCurve" value="1"/>
    </inkml:brush>
  </inkml:definitions>
  <inkml:trace contextRef="#ctx0" brushRef="#br0">56 186 943 0,'0'0'159'15,"0"0"-23"-15,0 0-27 16,0 0-29-16,0 0-39 16,0 0-31-16,156-57-4 15,-128 89 1-15,-9 5-7 16,-19 6-5-16,0 8 1 15,-19 6 4-15,-34 3 5 16,-11 0 3-16,7-12-6 16,13-7 1-16,22-13 0 15,22-8-2-15,0-2 0 16,11-4-2-16,38-9 3 0,20-5-2 16,20 0 0-1,23-5-3-15,9-24-128 16,-1-5-173-16,-12-3-533 15</inkml:trace>
  <inkml:trace contextRef="#ctx0" brushRef="#br0" timeOffset="339">1003 64 890 0,'0'0'225'0,"0"0"-94"15,0 0-4-15,0 0-14 16,0 0-54-16,0 0-35 0,-22-64-22 15,0 99 1-15,-10 20-3 16,1 16 3-16,1 11-2 16,11 10 0-16,10-3 1 15,9-6-1-15,12-18-1 16,48-16-4-16,30-24-4 16,12-16 8-16,0-9 11 78,-14 0-3-78,-22-27-5 0,-27-9 21 0,-23-1 31 0,-16-5-8 0,-13-2-28 0,-43 5-19 15,-24 9-2-15,-13 19-4 0,-3 11-29 0,5 26-68 0,11 28-115 16,7 15-235-16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4:11.090"/>
    </inkml:context>
    <inkml:brush xml:id="br0">
      <inkml:brushProperty name="width" value="0.05" units="cm"/>
      <inkml:brushProperty name="height" value="0.05" units="cm"/>
      <inkml:brushProperty name="color" value="#3165BB"/>
      <inkml:brushProperty name="fitToCurve" value="1"/>
    </inkml:brush>
  </inkml:definitions>
  <inkml:trace contextRef="#ctx0" brushRef="#br0">4396 2324 120 0,'0'0'15'0,"0"0"-15"0</inkml:trace>
  <inkml:trace contextRef="#ctx0" brushRef="#br0" timeOffset="275129">7576 2295 314 0,'0'0'141'0,"0"0"-88"16,0 0 20-16,0 0 6 15,-195-2 8-15,134 10-25 16,-16 10-16-16,-5 0-4 16,-14 3 8-16,-3-3-20 15,-14-1 1-15,-5-5-13 0,-3-4-10 16,0 0 9-1,8-8-12-15,11 0 8 0,26 0 3 16,21-14 3 0,21-15 19-16,11-7-24 0,8-25-8 15,2-13-5-15,10-18-1 16,3-5-8-16,0-3 4 16,0 5 4-16,0 10 3 15,0 6-3-15,0 10 2 16,-22 2 2-16,-14 7-4 15,-5 9 0-15,-6 2 0 16,-8 4 3-16,-5-3-3 16,-3 7 2-16,-7 4-1 15,-9 5-2-15,-14 12-7 16,-18 9 8-16,-23 5-3 0,-15 6-1 16,-7 0 1-16,-3 0 3 15,1 0 0-15,2 0-2 16,0 6 2-16,4 0 0 15,3 2 3-15,9 4-1 16,0 2-2-16,3 9 0 16,0 9-6-16,-6 7 6 15,5 10 0-15,-12 8 2 16,4 6-8-16,-6 0 12 16,2 2-6-16,7-1 0 15,7-1-1-15,12 2-6 16,-1 6 7-16,6 4 0 0,-2 0-2 15,3 8 3 1,10 2-1-16,2 1 0 0,9 3 5 16,4 4-8-16,5 8 3 15,5 13 0-15,4 12-4 16,5-1 5-16,8 1-1 16,-1-2 0-16,7 4 9 15,0 4-12-15,5 8 3 16,5 0 0-16,4 3-2 15,12-6 5-15,2 6-3 16,4 6 0-16,-2 8 0 16,2 0-3-16,0-6 3 0,5-16-6 15,5-20-1 1,2-20-6-16,3-22 13 16,1-10-2-16,2-6 4 0,-4 8-4 15,0 13 2-15,-6 14 0 16,-2 14 0-16,-4 5 2 15,-5 12-2-15,-2 0 0 16,0-12 2-16,6-18-2 16,12-22 0-16,-1-14 0 15,13-12-2-15,3-2 4 16,-4 5-2-16,4 4 0 16,0 8 1-16,0 6-3 15,0 11 3-15,0 17-1 16,0 17 1-16,0 19 3 15,0 4-3-15,0 4-1 0,16-19 3 16,16-11-7-16,10-10 0 16,5-12 3-16,10-6-1 15,4-6 4-15,-1 6-1 16,-5 12-1-16,-2 19 0 16,-6 18 4-16,-4 29-3 15,-2 3 6-15,0 1-5 16,-4-25-2-16,1-29 5 15,6-13 3-15,14-27 3 16,13-5 3-16,8-3-12 16,4-5 2-16,-4-1-1 15,-9 9-1-15,-10 11 1 16,-10 29 0-16,-4 25 1 0,-9 27 13 16,-5 14 2-16,-7-9-8 15,2-20-9-15,-2-26 1 16,9-25 8-16,8-18-6 15,11-8-3-15,8 0 8 16,2-6-8-16,8-3 1 16,1 1 1-16,5 3-3 15,5 4 7-15,14 4-4 16,14-9-3-16,25-8 0 16,27-15 1-16,14-17-2 15,19-17 0-15,5 0-3 16,7-29 3-16,-11-11-2 0,-2-5 5 15,-13-4 1 1,-10-2-3-16,-3-2-1 0,-1 3 0 16,-2 4 0-16,3 3 0 15,16-3 0-15,6-8 0 16,5-4 0-16,-2-8-6 16,-15-16-7-16,-13-1 0 15,-12-6 7-15,-10 12 2 16,-22 9 1-16,-21 16 3 15,-13 15 1-15,-17 5-1 16,-10 7 0-16,-8 2 0 16,-2-6 1-16,4-9-1 15,7-15 1-15,11-24 5 16,7-15-4-16,4-11-2 0,-1 0 0 16,-8 15-1-16,-13 5 5 15,-20 26-4-15,-10 0 1 16,-9 8 1-16,-9 3 2 15,-3-5-2-15,-4 5-2 16,6-3 13-16,12 1-7 16,10-7 2-16,20-8-8 15,4-1 1-15,8-6-1 16,0 7 1-16,-11 12-1 16,-8 5-2-16,-9 9 2 15,-8 4 0-15,-5 3 0 16,-6-2 1-16,0 5-1 15,9-5 0-15,4-11 0 0,10-1 0 16,2-4-1 0,3-3 1-16,-3-6 1 0,-2-4-1 15,-13 7 1-15,-10 5 2 16,-10 4-3-16,-9 8 2 16,0-1-2-16,0-7 5 15,-9-12-5-15,-7-14 0 16,3-16-1-16,1-18 3 15,9-10-2-15,3 1 0 16,0 8 0-16,0 24 0 16,9 11 0-16,0 10 1 15,-5 4-4-15,-4-4 4 0,0-2-1 16,0-5 0-16,0-6 2 16,0-10-1-16,0-4-1 15,0-1 0-15,0 2-2 16,0 3 2-16,0 9 0 15,6 7 0-15,13 8-1 16,-3 2 1-16,-1-4 0 16,1-1 1-16,3-5-1 15,1-11 0-15,2-6 0 16,7-3-1-16,-1-4 3 16,-6 10-2-16,0 7 0 15,-8 6 0-15,-6 10-2 16,0 4 2-16,-8 7 0 15,0 7 0-15,0 4 2 16,3-5-2-16,6-4 0 0,1-6 2 16,5-5-5-16,7-3 3 15,-3 0 0-15,-3 3-2 16,-3 8 4-16,-7 3-2 16,-6 3 0-16,0 3 3 15,0-4-4-15,-22-6 1 16,-3-7 0-16,-4-3 1 15,-5-3 2-15,1-6-3 16,2 1 0-16,-1 2 3 16,0 6 1-16,4 2-3 15,2 7 0-15,-6-6 6 16,1 0-7-16,-1-3 9 0,-7-5-4 16,1-3-4-1,4 0 1-15,-7-3-2 0,6-6 0 16,-4-6 6-16,-5-2-6 15,6-7 4-15,-9 1-4 16,2-2 2-16,-3 8-2 16,1 11 2-16,-1 2-2 15,-3 13 0-15,7 7 4 16,2 3-4-16,-2 10 0 16,3-2 1-16,-8-1 7 15,2 5-8-15,0-1-2 16,-8 1-1-16,-2-1 3 15,-6-4 0-15,-7-7 2 0,0 0 2 16,-7-2-6-16,-1-3 2 16,-2 3-34-16,4 4-18 15,12 11-35-15,10 4-22 16,13 11-76-16,13 7-176 16</inkml:trace>
  <inkml:trace contextRef="#ctx0" brushRef="#br0" timeOffset="278305">13797 1827 866 0,'0'0'35'15,"0"0"-18"-15,0 0-14 16,0 0 9-16,-166-178 14 0,90 144-7 16,-18-3 15-1,-8 0-3-15,-13-3-6 0,-3-1 24 16,-3 4-27-16,-6 3-10 15,10 3 3-15,6 8-14 16,12 2-1-16,14 11 0 16,-1 4 4-16,-6 6-5 15,-10 0 1-15,-22 22 0 16,-13 25-2-16,-12 15 4 16,-6 7-2-16,2 0 2 15,13-10 1-15,22-10-2 16,30-17 8-16,25-4 0 0,11-7 10 15,5 3-19 1,-3 9 4-16,-5 3-4 0,-5 13 5 16,-4 8-5-16,-2 6 0 15,-5 12 0-15,-5 1 0 16,4-5 3-16,-2-4-3 16,5-13 0-16,8 0 2 15,4 1-2-15,2-4 0 16,8 3 0-16,6-1-6 15,5-2 9-15,3-6-3 16,0-1 0-16,5-2 3 16,-7 1-6-16,2-3 3 15,5 0 0-15,6-6 0 16,0-1 1-16,0-3-1 16,6-4 0-16,0-3 4 0,-1 3-4 15,3-6 0-15,-8 2 1 16,-1-1 0-16,-3-1 1 15,-2 0-2-15,-4 2 2 16,1 4 3-16,-8 5-6 16,1 12 1-16,-3 9 0 15,-6 8 3-15,-5 2-3 16,-6-1 0-16,8 4 0 16,-1-10 4-16,7-3-3 15,5-9-1-15,11-9 1 16,6-6-4-16,6-2 3 15,7-6 0-15,-1 3 0 0,-2 2 2 16,2 7-4-16,-4 3 2 16,3 4 0-16,-6 7 0 15,4 5 2-15,1-2-2 16,2 3 0-16,-2-4 1 16,2-5-1-16,1-6 0 15,-1-3 0-15,4 1-1 16,-4-4 2-16,4 1-1 15,-3 2 3-15,-4 1-3 16,4-1 0-16,-2 6-3 16,3-3 3-16,0 3-1 15,5 6 5-15,-3-4-4 16,6 7 0-16,-3 5-1 0,3 4-2 16,-2 2 3-16,-3 2 0 15,-4-4 0-15,0-7 3 16,-7-8-3-16,3-12 0 15,-6 4 3-15,0-1-4 16,-3 3 1-16,2 6 0 16,1 5 1-16,7 1-1 15,5 3 0-15,7 5 0 16,-3 3 1-16,0 6-2 16,-3 9 1-16,-4-2 0 15,-2-1-2-15,2-6 3 16,-2-1-1-16,-1-2 0 0,0 0 2 15,1 3-4 1,4 0 2-16,2-3 0 0,6-1 0 16,0-2 0-16,0-2-1 15,0-7 0-15,0-5-1 16,0-3 2-16,3-9 0 16,8 3-1-16,-2 3-1 15,4 7 3-15,3 4-1 16,-1-3 0-16,4 3-1 15,0-2-2-15,0 0 2 16,-3-6 1-16,-2 0 5 16,-5-1-5-16,-4 2 0 15,-5 4-1-15,3 9 3 0,-3 8-3 16,0 10 1-16,0 2 0 16,5 6 1-16,1-6 2 15,3 4-3-15,4-4 0 16,-4-3 1-16,1-2-2 15,-4 0-2-15,-3-13 3 16,1-7 1-16,-4-7 3 16,0-11-8-16,0 7 4 15,0-1 0-15,0 3 2 16,0 6-2-16,0 13 2 16,0 7-2-16,0 5 1 15,-7 3-2-15,1-3-1 16,6-2-2-16,0-6 2 15,0-3-6-15,13 0 6 0,15 0-3 16,5-6 6-16,1-15-4 16,1 1 3-16,0 3 0 15,-1 3 8-15,5 5-8 16,2 0 0-16,3 6 2 16,8-3 0-16,8 1-2 15,3-1 0-15,7-6 1 16,9 5-2-16,-2-6 1 15,5-7 0-15,-5-3 1 16,-11-3-1-16,8-11 0 16,-2-6 2-16,5-8 0 15,16-12 2-15,11 0-2 0,13-38 1 16,17-7 6 0,3-4-7-16,-10 9 1 0,-10 9-3 15,-6 6-2-15,-4 4 2 16,0 9 0-16,-13-5 0 15,2 3 0-15,2-12 3 16,1 0-3-16,6-13 0 16,2-10 0-16,1-3 6 15,-3 1-6-15,-4 0 0 16,-8 7 4-16,-7 1-3 16,-13 4 3-16,-4-7 1 15,-2-3-4-15,4-15 13 16,11-9-1-16,14-15-6 15,8-7 5-15,1-5-12 16,-3 5 0-16,-11 10 0 0,-8-1-1 16,-10 2 1-16,-6 0 0 15,-4-13 0-15,5-18 0 16,7-19 3-16,12-13-3 16,4 5 0-16,-2 5 0 15,-7 22-1-15,-11 17 1 16,-11 11 0-16,-13 6 1 15,-8 1-1-15,-7-3 0 16,-10-14 1-16,-3-17 4 16,4-26-5-16,5-15 0 0,10-8-2 15,9 6-3 1,5 14-3-16,-2 17-2 0,-12 29-4 16,-16 12 6-16,-12 13 8 15,-10 4 0-15,0-11 1 16,0-8-1-16,-10-19 0 15,-2-26 0-15,12-14 0 16,0-11 1-16,15-3-4 16,34 25 3-16,4 18 0 15,1 20 0-15,-10 20 0 16,-8 8 0-16,-8 7-1 16,1 2 3-16,-4-6-2 15,-3-6 0-15,1-8 2 16,-4-13-4-16,0-14 2 15,-3 1 0-15,3 2 3 0,-3 14 2 16,-1 15-5 0,-2 19 6-16,-4 6 1 0,-1 3 10 15,-5-3-12-15,-3-7 15 16,0-11 0-16,0-12-1 16,0-20 4-16,-11-21-11 15,-11-7-6-15,-9-1 1 16,-13 9-7-16,-16 12-1 15,-27 5 1-15,-21 3-13 16,-16 5 12-16,-8 1 2 0,1 2 5 16,10-2 11-1,19 0-14-15,17 14 3 16,15 14-1-16,7 14-5 16,-8 12-13-16,-14 11-5 0,-33 7-16 15,-44 14-38-15,-42-1-124 16,-30-17-171-16</inkml:trace>
  <inkml:trace contextRef="#ctx0" brushRef="#br0" timeOffset="280947">13406 350 740 0,'0'0'242'0,"0"0"-163"16,0 0-3-16,0 0 9 16,0 0-9-16,0 0-21 15,153-78-22-15,-55 46 7 0,3-3-4 16,1 10-23-16,-15 5-2 15,-18 2-9-15,-25 13-1 16,-19 2 0-16,-17 3-1 16,-8 0-13-16,0 0-40 15,-11 0-41-15,-17 6 21 16,-7 8-19-16,4 7-19 16,-1-5 37-16,10-6 30 15,8 0 44-15,5-4 0 16,7-6 2-16,2 2 5 15,0-2 16-15,0 0 21 16,0 10 0-16,0 7-15 16,0 11 18-16,0 12 12 0,2 6-15 15,4 11 13 1,-6 6-13-16,3-3-15 0,-3 3 2 16,3 0-20-16,-3-6-4 15,0-5-7-15,0-10 0 16,0-10-62-16,0-9-115 15,14-11-99-15,5-12-98 16,13 0-150-16</inkml:trace>
  <inkml:trace contextRef="#ctx0" brushRef="#br0" timeOffset="281952">13098 249 360 0,'0'0'146'0,"0"0"-22"15,0 0 18-15,0 0 5 16,0 0-26-16,0 0-19 16,-6-18-6-16,6 10-25 15,0-1-9-15,0-2-9 16,0 5-19-16,-10 0-4 15,-2 3-10-15,-14 3-18 16,0 0 1-16,-2 0-3 16,-4 3 1-16,-3 17-6 15,7 12 7-15,3 5-2 16,8 11 3-16,14 7-3 16,3-4 0-16,6 1-4 15,36-9 1-15,9-6 2 16,10-3-10-16,-5-5 11 0,-5-3 5 15,-4-1-3-15,-11 4 5 16,-8-4-7-16,-12 10 1 16,-13 6 1-16,-3 3 1 15,0 5-1-15,-9 0 11 16,-20-6-13-16,-13-4 18 16,-2-10-8-16,-6-11 1 15,-13-10 10-15,-8-8-16 16,-9 0 4-16,1-15-9 15,12-10-2-15,23-10-69 16,38-7-123-16,25-23-263 16</inkml:trace>
  <inkml:trace contextRef="#ctx0" brushRef="#br0" timeOffset="283101">3422 277 501 0,'0'0'208'15,"0"0"-55"-15,0 0-32 0,0 0 2 16,0 0-18-16,0 0-22 16,0-163-6-16,0 146-33 15,0 9 1-15,-7 2-25 16,-5-3-14-16,-1 9-6 15,-9 0-1-15,-3 0-2 16,-5 2-2-16,2 22 9 16,3 2-4-16,6 5 0 15,6 5 0-15,7 2-3 16,6 11 3-16,0-1-4 16,0 1 2-16,28 6-17 15,10-10 7-15,9 1-6 0,-1 0 13 16,-2-1 3-16,-2-4 2 15,-7-1 0-15,-10-1-1 16,-9-1 3-16,-7-4-4 16,-9 0 1-16,0-2-3 15,0-5 2-15,-35 3 4 16,-9-2 3-16,-14-7 5 16,-2-10-3-16,-7-5 3 15,10-6-4-15,7 0-4 16,9-9 11-16,8-22-11 15,8-4-2-15,9-1 0 16,7 4-9-16,9 3-25 16,0 7-121-16,0 3-114 0,12 0-218 15</inkml:trace>
  <inkml:trace contextRef="#ctx0" brushRef="#br0" timeOffset="291590">3898 368 365 0,'0'0'144'0,"0"0"-25"16,0 0-18-16,0 0 7 16,0 0-24-16,0 0-12 15,-44-117-22-15,44 112-7 16,0-1 2-16,0-3-27 16,0-3-4-16,36-6-14 15,14-12 4-15,23-7-7 16,10 3 8-16,5-1-5 15,-2 10 8-15,-13 1-5 16,-20 10-3-16,-20 12 0 16,-24-1-2-16,-9 3 1 0,0 0-16 15,-34 8-21 1,-27 27 4-16,-6-1-1 0,0 0 11 16,17-8 14-16,24-13-5 15,17-8 12-15,9-3 3 16,0-2-3-16,0 0 1 15,0 0 4-15,0 0 1 16,0 0-3-16,0 3-3 16,0 15 1-16,0 8 2 15,0 19 0-15,3 6 14 16,-3 9-8-16,3 6 6 16,4 0 0-16,-1-1-1 15,-3-2 2-15,0-11-6 16,4-3-5-16,-7-7 6 15,6-7-8-15,-6-13 3 0,3 1-3 16,0-9-67-16,0-2-117 16,4-9-134-16</inkml:trace>
  <inkml:trace contextRef="#ctx0" brushRef="#br0" timeOffset="294025">14533 351 269 0,'0'0'305'0,"0"0"-186"0,0 0-20 16,0 0 8-16,0 0-3 15,0 0-17-15,-11-71-30 16,11 63-1-16,0-1-29 16,8-3-10-16,12 1-7 15,9 2-3-15,-4 3 1 16,3 6-7-16,-3 0 8 16,2 6-18-16,-8 31 9 15,-16 17-9-15,-3 18 8 16,-14 11 1-16,-43 6 3 15,-3-15 12-15,7-19-15 16,17-21 5-16,27-20-5 16,9-9 0-16,0-5 4 15,28 0-1-15,42 0 7 0,31-37 1 16,20-13-11 0,-6 1-17-16,-24 6-111 0,-30 5-105 15,-26 16-140-15</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7:50.911"/>
    </inkml:context>
    <inkml:brush xml:id="br0">
      <inkml:brushProperty name="width" value="0.05" units="cm"/>
      <inkml:brushProperty name="height" value="0.05" units="cm"/>
      <inkml:brushProperty name="color" value="#177D36"/>
      <inkml:brushProperty name="fitToCurve" value="1"/>
    </inkml:brush>
  </inkml:definitions>
  <inkml:trace contextRef="#ctx0" brushRef="#br0">0 428 846 0,'0'0'179'0,"0"0"-19"15,0 0-47-15,0 0-8 16,0 0-43-16,0 0-25 0,124-92-24 16,-86 98 0-16,-2 35-5 15,-8 7-8 1,-9 7-5-16,-16 2 5 0,-3-6 4 15,0-5-4-15,-25-7 8 16,-17-4-5-16,1-7 0 16,0-4 5-16,11-8-7 15,16-4 3-15,9-3-4 16,5-1-3-16,8 4 2 16,36-1 1-16,25-6-8 15,18-5-31-15,15 0-49 16,-1-5-101-16,-15-15-121 15,-26 3-353-15</inkml:trace>
  <inkml:trace contextRef="#ctx0" brushRef="#br0" timeOffset="182">616 616 615 0,'0'0'249'0,"0"0"-162"16,0 0-37-16,0 0 5 15,198-22-15-15,-107 16-24 16,-1 1-10-16,-11 2-6 16,-18 0-58-16,-30 0-100 15,-25 0-101-15,-6-3-275 16</inkml:trace>
  <inkml:trace contextRef="#ctx0" brushRef="#br0" timeOffset="379">948 399 435 0,'0'0'274'15,"0"0"-105"-15,0 0-28 16,0 0-26-16,0 0 4 16,0 0-42-16,-56-57-45 15,56 57-24-15,0 12-8 16,0 28 1-16,0 20 2 16,0 3 1-16,3 0 0 15,6-1-2-15,-6-7-2 16,4-6-61-16,2-9-250 15,10-15-667-15</inkml:trace>
  <inkml:trace contextRef="#ctx0" brushRef="#br0" timeOffset="582">1515 202 956 0,'0'0'207'0,"0"0"-43"0,0 0-25 0,0 0-40 16,0 0-51-16,0 0-48 16,-25 20 0-16,6 58 0 15,0 10 4-15,0-2-1 0,2 0-1 16,6-10-2 0,-3-9-1-16,3-10-96 0,3-14-145 15,5-12-261-15</inkml:trace>
  <inkml:trace contextRef="#ctx0" brushRef="#br0" timeOffset="905">1751 291 704 0,'0'0'232'16,"0"0"-107"-16,0 0 7 15,0 0-18-15,0 0-24 16,0 0-43-16,25-123-18 15,-12 123-23-15,2 6-6 0,11 22 0 16,-1 9 0-16,-2 9 0 16,-10 5-2-16,-13 1 0 15,0 0 1-15,-10-3 1 16,-29-1 0-16,-5-5 0 16,3-9 4-16,8-12-1 15,19-7-1-15,6-6-2 16,8-1-1-16,0 3 1 15,0 4 3-15,27 2-3 16,7-5-2-16,20-7-6 16,20-5-52-16,4 0-108 0,9-8-170 15</inkml:trace>
  <inkml:trace contextRef="#ctx0" brushRef="#br0" timeOffset="1103">2150 531 804 0,'0'0'174'0,"0"0"-62"15,0 0 14-15,0 0-62 16,0 0-46-16,214-24-7 16,-123 24-4-16,2 0-6 15,-7 0-1-15,-17 0-72 16,-24 0-125-16,-36 0-98 0</inkml:trace>
  <inkml:trace contextRef="#ctx0" brushRef="#br0" timeOffset="1342">2392 251 746 0,'0'0'213'16,"0"0"-75"-16,0 0 17 15,0 0-31-15,0 0-61 16,0 0-40-16,-19 17-20 15,19 37 7-15,0 18 17 16,0 5-4-16,0 1-18 16,0 1-3-16,-6-8-2 15,0-8-4-15,1-8-119 16,5-12-194-16,0-20-464 0</inkml:trace>
  <inkml:trace contextRef="#ctx0" brushRef="#br0" timeOffset="1555">3002 108 956 0,'0'0'226'0,"0"0"-56"0,0 0-29 16,0 0-36-16,0 0-61 15,0 0-40-15,0-20-3 16,-3 88-1-16,-3 24 2 15,-1 2 2-15,-2-2-3 0,-1-6-1 16,1-4-56 0,3-13-109-16,6-15-211 0,0-19-613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5:53.90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113 605 283 0,'0'0'256'0,"0"0"-133"16,0 0-22-16,0 0-1 15,0 0 9-15,0 0-43 16,-9-99-5-16,9 99-10 0,0 0-10 16,0 0-12-16,0 0-12 15,0 9-12-15,0 11-4 16,6 12 4-16,7 7 6 15,-1 13 5-15,1 5 5 16,-4 8-4-16,1 13 3 31,-4 4 0-15,0 10 6-16,1 5 0 0,-7 12-9 0,0 8-4 0,0 12-8 16,0 9 3-16,0-1-2 15,0 0-4-15,0 6 3 16,0 8-5-16,0 7 0 15,-3 2 3-15,-7 6-1 16,4-4 0-16,-1 4 0 0,-2 0-1 16,3 3-1-1,-1-1 0-15,4 13 7 0,3 4 6 16,0 7 3-16,0-1 2 16,0 2-3-16,0-5-1 15,0-3 1-15,-6-5 1 16,3-9-6-16,3-4-6 15,-3-4 2-15,-1-9-3 16,4 0 1-16,0 7-1 16,0 5 0-16,0 6 0 15,0-4-1-15,0-5-1 16,0-3 2-16,0-8-2 0,-3-1 3 16,0-7 1-16,0-11-5 15,0-2 1 1,0-5-1-16,-2-2 1 0,5-2 1 15,-6 1 0-15,4 1-2 16,-4 7 1-16,-2 6 1 16,-1 3 1-16,4 0-3 15,-6-2 1-15,2-10 2 16,-1-6-2-16,4 3-1 16,0-9 2-16,2 5 1 15,4-4 0-15,0-3-3 16,0-1 3-16,0-3 0 15,-3 4-2-15,3 1-1 0,0-7 0 16,0-2 0-16,0-6 1 16,0-2 5-16,0-1-6 15,0 11 1-15,0 1-1 16,0-7 1-16,0 5-1 16,0-5 7-16,0-10-6 15,0 8 0-15,0 0-1 16,0 3 1-16,0-6-1 15,0-3 5-15,0-11-5 16,0-14 2-16,0-3-4 16,0-3 4-16,10-12-4 15,2 0 4-15,-2-2-1 16,-1-3 1-16,-1-6-1 0,-3 9 0 16,1-4 2-16,-3-2-2 15,2-2 0-15,1 1 2 16,-6 4-3-16,5-3 2 15,-2 2-2-15,-3 7-1 16,3-9 1-16,-3 8 1 16,0-5 3-16,0-3-4 15,0 3 2-15,0-7-2 16,0 5 0-16,0-5 0 16,0 9 0-16,0 5 0 15,0 4 1-15,0 0 0 16,0 0 0-16,0 0 1 0,0-5-2 15,0-12 1 1,0 2 0-16,0-10-1 0,0 0 1 16,0-1-1-16,0-5 0 15,0 0 1-15,0 5-1 16,0-5 2-16,0 11-1 16,0-3 3-16,0 3-2 15,0-4 0-15,0-3-1 16,0-4-1-16,0-6 0 15,0 1-1-15,0-5 0 16,0-2 0-16,0-2-1 16,0-6 2-16,0 2 2 15,0 4-2-15,0-1 0 16,0 3 6-16,0-2-5 16,0-10 0-16,0 4-2 15,0-6-1-15,0 0 2 16,5 0 1-16,-5 0-1 0,6 0 1 15,-6 0-1-15,13 0 0 16,9 0 2-16,22 0-2 16,20-8 2-16,5-10-2 15,5-1 0-15,-8 1 1 16,-6 4-1-16,-2 0 0 16,-4 2-1-16,-4 2-2 15,-2 1 3-15,9 3-1 16,6 6-4-16,20-6 0 15,29 6-3-15,25-5 2 0,12-2 5 16,10 5 0-16,-4 2-3 16,-5 0 4-1,-14 0-1-15,-16 0 0 16,-21 0 1-16,-16 0 0 0,-10 0-1 16,-6 9 1-16,6-4 0 15,13 7-2-15,12-11 2 16,19 7 0-16,20-3 0 15,3 0-1-15,3 10 1 16,-3 2 0-16,-10-3 0 16,-4 9 0-16,-5-3 0 15,3 0 0-15,0 0-1 16,10-3-1-16,18 3-1 0,29-6 3 16,22 4 0-16,17-6 0 15,-4 1-1-15,-9 1 1 16,-17 3 0-16,-12 4 5 15,-13-4-5-15,-6-9 1 16,-4 4 0-16,-2-6 1 16,-7-6-2-16,-12 0-1 15,-17 0-1-15,-8 0 1 16,-18 0-1-16,-11 0 2 16,-17 0 2-16,-19 0-2 15,-14 0 0-15,-19 0-1 16,-3 0 0-16,-5 0 1 0,0 0 0 15,-3 0 0-15,0 0 0 16,6-6-1-16,-3-11 0 16,4 3 2-16,-4-1-1 15,-3 3 0-15,0 1 0 16,3-4-3-16,-3 5 3 16,3-5 4-16,0-8-4 15,4 3-4-15,2-5 4 16,1-1 3-16,2 0-3 15,-2 6 0-15,-4-3 1 16,-3 3-1-16,-3-5 0 16,0-1 1-16,0-6 0 15,0-7 0-15,0-4-1 16,-9-9 0-16,-1 1 0 16,4-6 0-16,3 5 0 15,0-11 1-15,-4 0-1 0,-2-8 0 16,-7-18 0-16,0-5 2 15,-1-3-2-15,0-12 0 16,3 9 0-16,11 3 0 16,3 2-2-1,0-5 2-15,-2 3 0 0,-6 0 1 16,-14 3-1-16,-9-7 0 16,-7-1-1-16,-6-8 1 15,2-3 0-15,4-2 1 16,9-2-1-16,14 2-1 15,2 7 1-15,13 2-1 16,0-2 1-16,0-1 0 16,0-5 0-16,8-12 1 15,14 0-1-15,-2 1 0 16,-1-2-1-16,-3 7 1 0,-3 1 0 16,-7 1 0-16,0-2-1 15,-6 6 1-15,0-6 3 16,0 3-2-16,0-4 0 15,0 0-2-15,0-4 2 16,0 4-1-16,0 2 1 16,13-1-2-16,4 0 1 15,-1-6 0-15,-2-5 0 16,0 2 0-16,-5 0 0 0,1 9 1 16,-7 9-1-16,0-1 0 15,0 6 0-15,-3 1 0 16,3-1 0-16,1 1 0 15,5-1 0-15,1-3-2 16,2-3 2-16,-5-8 2 16,-1-2-2-16,-6-7 1 15,0 0-5-15,0 9 4 16,0 0 0-16,0-6 5 16,0-3-4-16,0-2-1 15,0 2 0-15,3 3-1 16,3 3 1-16,4-9-4 0,-1-2 4 15,2-8 0 1,-3-10 2-16,-2-11-2 0,2-3 0 16,-5-2 1-16,3 2-5 15,-3 6 8-15,1 5-8 16,-4 6 4-16,0 1 0 16,0 14 1-16,0 8-1 15,0 8-1-15,0 9 1 16,0 4 0-16,0 3 0 15,0-2 0-15,0 5 1 16,0-2-1-16,0 7 0 16,0 3 0-16,0-1-2 15,0 3 2-15,0 6-1 0,-7 9-1 16,-10 8 1 0,3 6 1-16,0 6-4 0,6 2 4 15,-6 7 1-15,8-3-1 16,-1-1 2-16,-2 1-2 15,3-1 0-15,-4-1-1 16,4-1 0-16,-1-6 1 16,1-3 0-16,-3 0 0 15,2 0-2-15,4 3 2 16,0-3 1-16,3 2 0 16,0 1-1-16,0-5 0 15,0 2 0-15,3 0 0 16,4 5 0-16,-7 4-3 15,0-1-5-15,0 1-1 0,-13 2 4 16,-6 9 2-16,-1 3 1 16,4 3 2-16,7 2 5 15,-4-2-2-15,4 0-1 16,-1-1-1-16,4 1 1 16,3 2-1-16,0 4-1 15,-4-3 2-15,4-1-2 16,-3-3 0-16,6 2-1 15,0-2 1-15,0-2 1 16,0 0-1-16,0-4 1 16,0 1-1-16,0 2 0 15,0 5 0-15,0 2-2 16,0 6 0-16,-3-1-2 0,0 2 1 16,3 7-2-1,-4 3-4-15,1 5 2 0,3 9-10 16,0 0-69-16,0 23-120 15,0 23-19-15,-3-7-97 16</inkml:trace>
  <inkml:trace contextRef="#ctx0" brushRef="#br0" timeOffset="5468">539 13312 886 0,'0'0'103'0,"0"0"29"16,0 0 40-16,0 0-49 15,-52-146-31-15,52 108-32 16,0 5-28-16,7 4-7 15,5 9-10-15,-2 6 3 16,-7 14-4-16,-3 0-6 16,3 0-8-16,5 0 0 15,1 8-6-15,4 29 3 0,-1 14 3 16,-5 12 1-16,-4 0 0 16,-3 0 6-1,0-6-7-15,0-4 1 16,0-20-2-16,0-16 0 15,0-8-2-15,0-9 3 16,0 0 1-16,6-9 3 0,13-39-3 16,9-18 1-16,7-5-1 15,1 8 2 1,-11 6-2-16,-6 25 0 16,-10 12 1-16,-2 9 1 0,-4 11-3 15,0 0 0-15,3 0-5 16,1 5-7-16,2 33 11 15,1 13 1-15,-4-5 1 16,-6-7 1-16,6-7-2 16,2-15 2-16,-3-5-2 15,1-10 0-15,-6-2 1 0,3 0 2 16,0-5 3-16,8-24-1 16,8-19-5-16,6-4 1 15,10-5 0-15,-4 6-1 16,-1 13 0-16,-11 23 0 15,-10 15-2-15,1 0-3 16,-4 8-2-16,0 23 7 16,-3 9 2-16,-3 2 0 15,4-2-1-15,2-3-1 16,7-11-4-16,15-6-10 0,3-8-22 16,12-12-21-1,4 0 1-15,3-6 18 0,-4-26 27 16,-15-7 11-16,-9 1 1 15,-19 1 8-15,-3 5 11 16,0-1 20-16,-9 2 8 16,-21 7-8-16,-6 10-10 15,3 8-11-15,-2 6-9 16,1 0-9-16,2 31 0 16,-1 21 1-16,8 5-1 15,9 0-1-15,16 0 0 16,0-11 0-16,4-9-1 15,27-17 0-15,2-2-1 0,1-13-4 16,-5-5-8-16,-1 0 12 16,-3-26 2-16,-6-5 3 15,-3-18-1-15,-8 4 4 16,-2 2-5-16,-6 3-1 16,0 20 3-16,0 2 4 15,0 18 5-15,0 0-7 16,0 0-5-16,0 0-3 15,0 25-5-15,0 13 6 16,0 8 2-16,0-3 1 16,11-6 0-16,13-17-1 15,1 0 1-15,3-14-1 0,5-6-7 16,0 0 7-16,6 0 4 16,-4-31-1-16,-10-1-2 15,-3-5 6-15,-9-3-7 16,-4-2 7-16,2 7 4 15,-8 12-2-15,-3 14-6 16,0 9 9-16,0 0-12 16,5 0-7-16,0 32-3 15,1 13 10-15,-3 7 0 16,0-7 4-16,3-1-3 16,7-19 1-16,3-5-2 15,-3-8-2-15,2-12 1 16,-2 0-3-16,6 0 4 15,7-6 0-15,-4-20 8 0,3 1-5 16,-2-7 1-16,-1 1-4 16,3-1 1-1,0 1-1-15,1 6 1 0,-10 10-2 16,-3 9 1-16,-7 6-3 16,4 0-6-16,-1 17 7 15,-3 12 1-15,-6 8 0 16,3-6 1-16,-3-5 3 15,7-9-2-15,-4-8-1 16,0-9-1-16,0 0 0 16,4 0 2-16,5 0-2 15,10-20 4-15,5-12-3 16,-5 1 7-16,0-1-7 16,-3 12 2-16,-7 10-1 15,1 6-1-15,-4 4-2 16,4 0 1-16,4 0-3 0,-1 0 0 15,-1 14 5-15,1 6-4 16,-3-2 4-16,-1-4-3 16,1 3-4-16,-4-3-3 15,1 0-2-15,-4-2-27 16,2-6-29-16,-3 0-42 16,-5-1-105-16,0-5 0 15,0 0-57-15,0 0-404 16</inkml:trace>
  <inkml:trace contextRef="#ctx0" brushRef="#br0" timeOffset="5841">1806 12834 702 0,'0'0'179'16,"0"0"-36"-16,0 0-12 15,0 0-36-15,-127-151-14 16,117 139-9-16,1 9-26 15,6 3-25-15,3 0-21 16,0 0-2-16,0 32-15 0,0 7 17 16,16-1 2-1,9-12-1-15,0-6-2 0,3-9 1 16,8-11-4-16,-4 0 4 16,-1 0 10-16,-9-31 3 15,-12-1 8-15,-10 0 26 16,0 14-1-16,0-10-15 15,-29 3-18-15,-5 14-10 16,-10 5-3-16,6 6-4 16,11 0-5-16,15 24-54 15,12 22-72-15,25 10-136 16,36 7-156-16</inkml:trace>
  <inkml:trace contextRef="#ctx0" brushRef="#br0" timeOffset="6122">2537 12760 866 0,'0'0'225'0,"0"0"-18"0,0 0-49 16,0 0-48-16,-137-149-43 15,109 143-19-15,9 6-29 16,5 0-11-16,8 20-5 15,0 30-2-15,-1 26 4 16,7 19 2-16,0 2-5 16,0 6-2-16,10-9 0 0,15-5 3 15,8-6-3 17,1-21-1-32,1-9-7 0,3-22-44 0,1-18-58 15,8-13-73-15,7 0-112 16,-1-26-233-1</inkml:trace>
  <inkml:trace contextRef="#ctx0" brushRef="#br0" timeOffset="6377">2858 12611 738 0,'0'0'191'15,"0"0"-46"-15,0 0 47 0,0 0-64 16,0 0-75-1,0 0-52-15,28-25 18 0,26 90-9 16,-9 23 4-16,-10 7-4 16,-13 8-5-16,-10-2-2 15,-5-4 2-15,-7-21-3 16,0-1 2-16,-22-18-4 16,-13-5-60-16,-1-13-121 15,-2-7-246-15</inkml:trace>
  <inkml:trace contextRef="#ctx0" brushRef="#br0" timeOffset="8097">179 12057 644 0,'0'0'118'15,"0"0"-17"-15,0 0 17 16,0 0-5-16,0 0 1 16,0 0-30-16,-47 0-8 15,47 0-13-15,0 0-25 16,0 0-11-16,0 0-3 15,0 0-7-15,0 0-2 16,51 0-14-16,57-4 5 16,57-9 8-16,47-5-3 15,24 1 0-15,3-1-6 0,-21 5-2 16,-12 8-3-16,-22-3-2 16,-8-2 2-16,-1 2 2 15,5 2-2-15,14 0 0 16,13 0 0-16,15 3 0 15,9 3 1-15,8 0 0 16,-3 0 6-16,-8 0-6 16,-21 0-1-16,-17 0 4 15,-12 0 2-15,-7 0-2 16,7 0 10-16,9 0 4 16,11 0-7-16,-1 0 6 15,-9 9-3-15,-15-9 0 16,-16 6-10-16,-31 0 10 15,-27-1-4-15,-25 3-2 0,-30-3-3 16,-19-5-2-16,-9 8-1 16,9-6-1-16,8 1 3 15,4-1-4-15,14-2 1 16,-10 0 2-16,4 0-2 16,-7 0-1-16,-3 0 0 15,-10 0-1-15,-9 0 2 16,-10 0-1-16,-3 0 0 15,-3 0 1-15,0 6 0 16,11-6 0-16,5 0-1 16,12 0 0-16,7 0 0 15,-1 0 1-15,-1 0 0 0,-11 0-1 16,-9 0 0-16,-4 0 0 16,-9 0 1-16,3 0 0 15,-3 0 1-15,0 0-1 16,0 0 3-16,0 0-3 15,3 0-1-15,10 0 0 16,6-6 0-16,6-1 1 16,5-1-1-16,-5-5 0 15,0 4 0-15,-9 1 0 16,-10 2-3-16,-6 3-1 16,0-6-30-16,-16 1-37 15,-29 2-93-15,-12-8-238 16,-6-3-659-16</inkml:trace>
  <inkml:trace contextRef="#ctx0" brushRef="#br0" timeOffset="9605">533 9938 722 0,'0'0'214'0,"0"0"-43"15,0 0-27-15,0 0-28 16,0 0-18-16,0 0-26 16,0-106-33-16,0 106-20 15,0 6-19-15,0 43 0 16,0 16 0-16,0 24 22 15,-11 5-2-15,-8-2-11 16,3 2 0-16,1-5 5 16,5-9-12-1,7-9-1-15,3-25 3 0,0-17-2 16,0-21 0-16,0-6-2 16,0-2-1-16,0 0 1 15,0-2 0-15,-16-35-5 16,-9-9-17-16,-14-5 11 0,1 5 10 15,-3 12-11 1,-3 2-1-16,5 12 13 0,8 6-4 16,5 3 4-16,11 2 2 15,8 6-2-15,4 0 2 16,3 3-2-16,0 0-7 16,7 0-6-16,27 0 6 15,15 3 6-15,7 3 1 16,4-3 0-16,-2-3 1 15,-7 0 2-15,-7 0-1 16,-8-12 3-16,-11 1-1 16,-6 3 3-16,-13-1 7 0,-3 6-1 15,-3 3 2-15,0-6-1 16,3 6-5-16,-3 0-5 16,3 0-4-16,7 0-2 15,9 6-7-15,6 20 9 16,8 5 2-16,-5 3-1 15,-3 3 0-15,-3 6 0 16,1-11-1-16,-8-4 0 16,-5-5 0-16,-7-9 0 15,-3-2-4-15,-6-6-22 16,-29-4 10-16,-9-2 4 16,6 0-4-16,15-8 10 15,13-23 5-15,10-3 1 0,0-10-1 16,22-10 0-1,19 0-1-15,8-3 0 0,-5 19 4 16,-8 4-4-16,-14 17 2 16,-13 6-1-16,-6 5 1 15,-3 6 1-15,0 0 8 16,0 0-1-16,0 0 0 16,0 0 4-16,0 0-9 15,0 0-3-15,0 17-4 16,0 9-4-16,0 11 8 15,0 3 0-15,2-3 1 16,18-11-1-16,6-10 3 16,-1-6-3-16,6-10-2 15,5 0 2-15,2-10 0 0,3-20 1 16,-8-8 3-16,-8-5-2 16,-12 0 4-16,-13 1 2 15,0 7 2-15,0 7 5 16,-24 11 2-16,2 8-3 15,7 6-9-15,8 3-5 16,1 9-2-16,3 32 1 16,3 4 1-16,0 9 0 15,0-6 1-15,22-5 0 16,9-9-2-16,5-10 1 16,2-8-6-16,0-9-27 15,9-7-43-15,-2 0-64 0,3 0-120 16,-14-23-176-16</inkml:trace>
  <inkml:trace contextRef="#ctx0" brushRef="#br0" timeOffset="10626">1574 10021 301 0,'0'0'425'0,"0"0"-294"16,0 0 24-16,-32-146-32 15,13 112-6-15,-3 3-6 16,0 2-39-16,0 9-18 15,5 8-8-15,6 10-12 16,6 2-8-16,-1 0-20 16,-3 6-5-16,-7 33-1 15,3 12 0-15,7 7 0 16,6-1 1-16,0-6-1 0,28-2 0 16,13 3-2-16,11-9 2 15,-8-1 1-15,-6 2-1 16,-7-8 0-16,-7-4 2 15,-9-4-1-15,-8-7-1 16,-7-1 1-16,0-4-1 16,-19 2 3-16,-25-4-3 15,-8-6 0-15,8-5-23 16,11 1-35-16,19-4-34 16,14 0-21-16,0 0 0 0,17-33-13 15,32-6 71 1,8-13 30-16,-3 1 1 15,-10 0 24-15,-15 6 1 0,-17 7 36 16,-5 9 23-16,-7 6 34 16,0 6 18-16,0 8-24 15,0 4-12-15,0 1-21 16,0 4-9-16,0 0-23 16,0 0-21-16,0 0-2 15,9 21-1-15,4 19 1 16,-7 3 3-16,0 3-2 15,5-3 0-15,2-9 3 16,9-11-4-16,3-9-1 16,0-11 0-16,7-3 1 15,-4 0 1-15,-2-9 3 16,0-17-3-16,-7-5 1 16,-7 0 7-16,-2-1-6 0,-7 4 4 15,0 5-1 1,-3 5 3-16,0 7 7 0,0 8-4 15,0 1-8-15,0 2-4 16,9 0-3-16,1 0-9 16,7 0 10-16,2 19 1 15,-5 1 2-15,0 0-1 16,-1 0 0-16,-1-2 0 16,-2-10 0-1,-4-2-1-15,0-6 1 0,-6 0 1 16,7 0 1-16,-1 0-1 15,3-12 1-15,4-8 2 16,1 4-2-16,-6 4-1 16,-2 0-1-16,-1 7 0 0,-2 2 0 15,0 3-1-15,2 0-3 16,6 0-4-16,-2 0 3 16,4 0 2-16,-4 8 0 15,1 4 2-15,-4-4-1 16,3 5 0-16,-5-13 0 15,-1 0-2-15,0 0 2 16,0 0 2-16,7 0 0 16,5 0 2-16,1-24 0 15,3 10-2-15,-2-1 2 16,-6 4-1-16,3 5 0 0,-8 4-1 16,1 2-7-1,2 0 1-15,-9 14-28 0,0 18-92 16,0 4-146-16,0-1-106 15</inkml:trace>
  <inkml:trace contextRef="#ctx0" brushRef="#br0" timeOffset="10957">2597 9581 145 0,'0'0'672'0,"0"0"-536"0,-29-178 55 16,20 150-16-16,3 13-31 15,3 7-54-15,-1 8-29 16,1 0-34-16,0 14-27 16,-11 52 6-16,-3 35-4 15,-10 30 14-15,5 9-1 16,-3 8-3-16,6 1-6 15,6-9 2 1,13-9-4-16,0-25-1 0,7-17 3 16,24-26-6-16,4-20-10 15,4-20-32 1,-1-18-72-16,-7-5-86 16,-15 0-187-16</inkml:trace>
  <inkml:trace contextRef="#ctx0" brushRef="#br0" timeOffset="11950">3128 10027 420 0,'0'0'272'0,"0"0"-66"0,0 0-56 15,0 0 5-15,0 0-20 0,0 0-26 16,-127-89-40-16,124 73-20 16,3 6-13-16,0-1-15 15,0 2-9-15,0 9-4 16,0 0-8-16,9 0-9 15,19 0 9-15,7 0 6 16,-2 6-5-16,-11 18-1 16,-6 4-1-16,-7 6 1 15,-9 9 1-15,0-3-1 16,-14 3-1-16,-14-4 1 16,3-15 1-1,9-4 1-15,6-18-1 16,10-2 0-16,0 0-1 15,0 0-5-15,26 0-2 0,19 0 3 16,12-11 4 0,12-14 0-16,14-10-43 15,-4-5-55-15,-5-3-153 0,-21-3-135 16,-20-5-389 0</inkml:trace>
  <inkml:trace contextRef="#ctx0" brushRef="#br0" timeOffset="12182">3413 9235 761 0,'0'0'208'0,"0"0"-20"0,0 0-38 15,0 0-24-15,0 0-56 16,0 0-30-16,-5-29-33 16,55 95-2-16,13 28 49 15,-3 15-6-15,-2 3-13 16,-14 1-8-16,-19 2-10 15,-20 2-5-15,-19 12-11 16,-78 3-1-16,-54 8-23 16,-42 14-122-16,-12-5-330 15</inkml:trace>
  <inkml:trace contextRef="#ctx0" brushRef="#br1" timeOffset="17169">882 11047 595 0,'0'0'258'16,"0"0"-86"-16,0 0-19 0,0 0-46 16,0 0-42-1,0 0-16-15,35-91-30 0,-4 91-5 16,5 0-8-16,2 20-3 16,-7 6 6-16,-2 5 1 15,-10 3-9-15,-10 1 7 16,-9 1-8-16,0 5 7 15,-16-1-1-15,-31 9-3 16,-14-4 3-16,-5-6-1 16,9-9-1-16,10-7-1 15,17-12 2-15,18 1-2 16,8-12-2-16,4 0 0 0,0 5 1 16,0-5 2-1,29 9-2-15,18-3 24 0,20-1-2 16,12 1-7-16,17-6-7 15,0 0-2-15,6 0-7 16,-8 0 2-16,-20 0-3 16,-24 0-10-16,-24 0-103 15,-20 0-192-15,-6 0-155 16</inkml:trace>
  <inkml:trace contextRef="#ctx0" brushRef="#br1" timeOffset="17471">1627 11268 610 0,'0'0'259'0,"0"0"-85"16,0 0-23-16,0 0-40 15,0 0-19-15,0 0-21 16,-69-58-35-16,69 58-19 15,19 0-17-15,26 0 2 16,25 0 6-16,13 0-1 16,2 0-3-16,7 0-1 15,-16 0 1-15,-18 0-4 16,-30 0-4-16,-18 0-76 16,-10 0-69-16,-7 0-35 0,-27-5-151 15,-4-7-361-15</inkml:trace>
  <inkml:trace contextRef="#ctx0" brushRef="#br1" timeOffset="17685">1797 11007 515 0,'0'0'260'16,"0"0"-50"-16,0 0-9 16,0 0-74-16,0 0-63 15,0 0-39-15,0 34-15 16,0 29 31-16,6 6-8 15,10 8-12-15,6 4-5 16,-3 4-8-16,0-5-3 0,-7 0 0 16,-4 0-5-1,-8-13-37-15,0-8-198 0,-42-11-503 16</inkml:trace>
  <inkml:trace contextRef="#ctx0" brushRef="#br1" timeOffset="69281">2597 11039 656 0,'0'0'416'0,"0"0"-220"16,0 0-17-16,0 0-46 15,0 0-37-15,0 0-32 16,0 0-21-16,3-43-3 15,-3 43-15-15,0 0-7 16,0 0-5-16,0 11-6 16,0 32-2-16,0 23 3 15,0 23 3-15,0 5-10 0,-13 12 10 32,-9-1-8-32,0 4-3 0,-1-14 4 15,4-18 1-15,8-20-5 16,3-20-39-1,5-17-47-15,3-14-16 16,0-6-68-16,0 0-117 0,11-43-72 0,36-26-377 16</inkml:trace>
  <inkml:trace contextRef="#ctx0" brushRef="#br1" timeOffset="69702">2842 11099 868 0,'0'0'203'0,"0"0"-31"0,0 0-15 16,0 0-60-16,0 0-31 16,0 0-26-16,63-100-13 15,-30 97-13-15,8 3-2 16,0 0-7-16,-4 13 6 16,1 17-11-16,-8-4 2 15,-11 11 3-15,-10 8-5 16,-9 13-8-16,-3 16 8 15,-55 12 0 1,-21 8 12-16,-13-3-7 0,-1-8 12 16,18-14-7-16,24-26 2 15,32-11-7 1,16-13 2-16,3-10-7 16,6-6 0-16,35-3 14 0,19 0-1 15,14-9-2-15,5-19 0 0,-3-2-1 16,-16 8-8-16,-11 11-2 15,-15 0-6 1,-5 4-42-16,-4 5-66 16,-3 2-187-1,3 0-370 1</inkml:trace>
  <inkml:trace contextRef="#ctx0" brushRef="#br1" timeOffset="69985">3705 11390 1088 0,'0'0'172'15,"0"0"-39"-15,0 0-19 16,0 0-38-16,0 0-36 16,0 0-31-16,-47-14 7 15,85 8-12-15,13 6 9 16,12-8-4-16,8 2 2 15,11-5-4-15,14 5-2 16,-5-8-4-16,-5 8-1 16,-18 0-1-16,-27 1-37 15,-26 5-75-15,-15 0-89 16,0 0-90-16,-23 0-285 0</inkml:trace>
  <inkml:trace contextRef="#ctx0" brushRef="#br1" timeOffset="70201">4164 11132 516 0,'0'0'366'0,"0"0"-202"16,0 0 21-16,0 0-2 15,0 0-41-15,-30-149-39 16,27 149-50-16,0 0-1 16,-3 0-26-16,-4 35-8 15,-2 28-6-15,-1 22 20 0,0 18-6 16,1 7-13-1,-1 1 4-15,-4 3-12 0,6-11-2 16,-3-15-3 0,-2-19-16-16,-3-15-59 15,0-17-38-15,4-11-85 16,8-14-281-16</inkml:trace>
  <inkml:trace contextRef="#ctx0" brushRef="#br1" timeOffset="83970">2985 5738 666 0,'0'0'187'0,"0"0"-20"0,0 0-49 16,0 0-41-16,0 0-57 15,0 0-20-15,121-31-5 16,-93 31-145-16,-12 0-240 16</inkml:trace>
  <inkml:trace contextRef="#ctx0" brushRef="#br1" timeOffset="109076">5018 11116 748 0,'0'0'222'0,"0"0"-97"16,18-154 16-16,-11 122 7 16,-4 12-28-16,0 9-30 15,0 4-11-15,-3 7-30 16,3 0-16-16,-3 0-13 0,0 0-11 16,4 27-7-16,-4 24 2 15,0 20 6-15,0 12 7 16,-4-2-10-16,-24-7-2 15,-13-2-5 1,-14-13-4-16,-1-10-48 16,11-17-19-1,14-18-48-15,28-14-68 16,3 0-60-16,44-46-57 0,33-28-273 16</inkml:trace>
  <inkml:trace contextRef="#ctx0" brushRef="#br1" timeOffset="109388">5018 11116 727 0,'215'-166'253'0,"-215"146"-126"0,0-3-1 16,0 1-5-16,3-4-20 15,14 3-33-15,5 5-30 16,7 10-19-16,-1 8 0 16,5 0-10-16,-3 0-2 15,-2 20 1-15,-8 16-2 16,-7 11-2-16,-13 16-1 15,0 6 5-15,-9 8 15 16,-23 0-8 0,-1-12 3-16,11-7-6 15,10-10 1-15,12-16-7 16,0-12-6-16,22-9 0 16,48-11 0-16,25-19 6 15,23-33-6-15,3-11-39 0,-24 1-36 16,-26-2-47-16,-33-10-114 15,-29-12-235-15</inkml:trace>
  <inkml:trace contextRef="#ctx0" brushRef="#br1" timeOffset="113312">63 12205 884 0,'0'0'131'0,"0"0"-82"16,0 0-4-16,0 0 17 16,0 0-17-16,0 0 43 0,173-8 66 15,116-124-58-15,112-54-36 16,110-42-2-16,94-18-18 15,77-17-21-15,46 8-8 16,9 21 11-16,-29 20-20 16,-50 36 2-16,-97 29 8 15,-86 26-7-15,-95 30-1 16,-100 22-1-16,-83 17 12 16,-76 30 0-16,-61 3-3 15,-35 13 2-15,-22 3-2 16,-3 1 2-16,0-1 2 15,0-4-4-15,0 3-5 0,-10-8-7 16,4 5-1-16,0 7-26 16,-4-4-17-16,-9 6-28 15,-12 0-27-15,-24 0-92 16,-24 24-149-16,-23 7-224 16</inkml:trace>
  <inkml:trace contextRef="#ctx0" brushRef="#br1" timeOffset="120905">6775 11248 962 0,'0'0'195'0,"0"0"-91"0,0 0-8 16,0 0-51-16,244-158-3 16,-89 135 1-16,20 6-10 15,7 8-6-15,-5 7-7 16,-8 2 15-16,-14 0-5 15,-27 28-7-15,-26 21-15 16,-36 16 3-16,-25 24-4 16,-32 23-5-16,-9 22 5 31,-56 12 1-31,-50 8 4 0,-37-1 0 16,-25-8 1-16,-10-11-7 0,4-17 1 15,15-17-5 1,22-17 3-16,26-26 2 15,29-19-7-15,34-18 8 0,22-15-5 16,14-5 1-16,2 0 23 16,-6-19-6-16,-7-19-14 15,-2-7-6-15,0-10 9 16,-4 9-6-16,4 1-1 0,6 16 1 16,7 14-3-1,5 10 3-15,7 5-4 0,0 0-4 16,0 0 1-16,-3 0-4 15,0 20-3-15,-3 29 8 0,3 8 2 16,3 0 5 0,0 0-5-16,56 0-9 15,45-19 9-15,34-5 5 0,16-21-2 16,-5-12 2-16,-21 0 2 16,-36-12 2-1,-29-6-6-15,-29-10-1 0,-12 3-2 16,-11 0-15-16,-8-7-43 15,0 1-35-15,-11-1-64 16,-8-5-159-16,10 11-221 16</inkml:trace>
  <inkml:trace contextRef="#ctx0" brushRef="#br1" timeOffset="121425">5217 12714 762 0,'0'0'339'0,"0"0"-193"16,0 0-25-16,0 0-33 16,0 0-30-16,0 0-12 15,49-120-24-15,8 120-2 16,10 0-4-16,5 17 5 15,-9 9 1-15,-11 0-1 16,-20-1-12-16,-26 13 1 16,-6 7-10-16,-54 24 1 15,-38 14 6-15,-23 0 1 16,0-7-1 0,24-23-5-16,33-16-1 15,33-23 4-15,25-9-5 0,0-5 0 16,14 0-6-16,49 0 6 0,31-5 0 15,35-29 0 1,16-9-9-16,4-10-37 0,-9 3-80 16,-13 1-172-1,-19 9-151-15</inkml:trace>
  <inkml:trace contextRef="#ctx0" brushRef="#br1" timeOffset="121764">6300 12591 863 0,'0'0'202'0,"0"0"-68"16,0 0 7-16,0 0 2 15,0 0-50-15,0 0-48 16,24-34-19-16,-24 51-22 16,-24 29 1-16,-17 22 19 15,-3 21-6-15,3 0-10 16,13 8-1-16,5-9-3 15,16-11-4-15,7-14 0 16,10-19 2-16,48-19-2 16,21-16 3-16,7-9 0 15,-1 0-3 1,-24-26 0-16,-26 6 6 0,-23 0-3 0,-12-2 16 16,-12 1 6-16,-42-11-10 15,-32 13-15-15,-10-1-6 16,1 13-12-16,19 7-28 15,32 0-47-15,21 7-108 16,20 18-115-16,3-11-173 16</inkml:trace>
  <inkml:trace contextRef="#ctx0" brushRef="#br1" timeOffset="122188">6241 12140 702 0,'0'0'428'0,"-334"-75"-275"0,147 75-40 16,-8 0-7-16,-11 63-28 15,-9 32-31-15,14 41-5 16,17 39-18-16,31 37-4 16,39 16 0-1,44 7-2-15,55-17-15 16,37-33-3-1,102-51-7 1,76-39 5-16,73-44 2 0,51-51 15 16,34-32-4-1,8-56 3-15,-32-35 0 0,-51-23 0 0,-71-14 13 16,-69-23 4-16,-63-8 9 0,-61-13-9 16,-35 1-12-16,-108 23-8 15,-77 15 0-15,-77 34-6 16,-62 39-3-16,-54 35-2 15,-42 45-10-15,-21 18 4 0,-10 57 1 16,25 34-7-16,43 29-38 16,39 16-43-16,49 27-29 15,53 5-108-15,61 4-235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35.228"/>
    </inkml:context>
    <inkml:brush xml:id="br0">
      <inkml:brushProperty name="width" value="0.05" units="cm"/>
      <inkml:brushProperty name="height" value="0.05" units="cm"/>
      <inkml:brushProperty name="color" value="#3165BB"/>
      <inkml:brushProperty name="fitToCurve" value="1"/>
    </inkml:brush>
  </inkml:definitions>
  <inkml:trace contextRef="#ctx0" brushRef="#br0">144 92 910 0,'0'0'143'16,"0"0"-63"-16,0 0 2 15,0 0 7-15,0 0-21 16,0 0-33-16,80-91-7 0,-61 91-11 15,0 0-11-15,0 0-3 16,1 0 0-16,-4 6-2 16,-7 17 0-16,-6 8 0 15,-3 9 0-15,0 9 3 16,-20-1-1-16,-18 7 0 16,0-12 0-16,7-9-1 15,15-9 0 1,13-5-2-16,3-8-1 0,0-6 1 15,9-4 1-15,17-2 0 16,5 0 4-16,4 0-2 16,1 0 2-16,-8-11-2 15,-6-3-2-15,-9 5 5 16,-7 3-1-16,-3 4 4 16,-3 2 5-16,0 0-7 0,0 0-1 15,0 0-6-15,0 0 1 16,0 8-1-16,0 18 0 15,-3 5 9-15,-6 6-4 16,2 4 0-16,1 2-1 16,3 8 4-16,3 0 5 15,0 7 3-15,0-1 3 16,0 0 2-16,3 3 2 16,16 3-2-16,-6-3-1 15,2-3-5-15,-8-5-2 0,-4-1 2 16,-3-5-2-1,0-3 2-15,-6 2 0 0,-29-11 0 16,-9-5-6-16,-8-3-4 16,-5-12-4-16,-4-2-2 15,5-12-5-15,5 0-62 16,10-6-34-16,24-59-102 16,17-37-226-16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42:40.29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6597 10469 119 0,'0'0'670'0,"0"0"-568"16,0 0-14-16,0 0 16 0,0 0-14 15,0 0-17-15,0 0-26 16,-113-57-15-16,113 57-22 16,0 0-6-16,22 0-4 15,22 9 0-15,17 14 8 16,2 6 2-16,-2 2-2 16,-14 3-3-16,-12 9-4 15,-10-6 2-15,-15 3 0 16,-10-3-3-16,0-8 3 15,-7-6 2-15,-12-12-5 16,4-7-11-16,-1-4 2 16,3 0 9-16,4-13 0 15,6-12-2-15,3-7-1 16,0-4 2-16,15-5-6 0,26-5 1 16,13-1 3-16,10 0 3 15,6 1 0-15,-6 7 0 16,-14 4 0-16,-12 9 0 15,-19 12 3-15,-8 6 0 16,-11 8-1-16,0 0 6 16,0 0 3-16,-8 0-8 15,-20 0-2-15,-7 20-1 16,0 8 0-16,10 3 0 16,8 4-1-16,14 2 1 15,3 6 0-15,0-4-1 16,23 2 1-16,15-10 0 0,16-8-1 15,10-11 1 1,5-12 1-16,5 0 2 0,-11-23 3 16,-5-7-5-16,-11-12 6 15,-9 0-1-15,-3-10 10 16,-10-5 12-16,-8-6 3 16,-11-6 3-16,-6 5 5 15,0 2-26-15,0 9 7 16,-9 19-12-16,-2 13 10 15,5 13 0-15,4 8-7 16,-1 0-11-16,-5 8 0 16,-1 41-14-16,-4 25 14 15,4 17 2-15,6 10-2 16,3-7 2-16,0-3-2 16,0-5 0-16,15-12-2 0,12-16 2 15,4-21-9-15,7-23-58 16,6-14-50-16,0 0-46 15,-3-31-82-15,-14-13 6 16,-21 2-31-16</inkml:trace>
  <inkml:trace contextRef="#ctx0" brushRef="#br0" timeOffset="969">7598 10473 279 0,'0'0'210'0,"0"0"-51"15,0 0-39-15,0 0 13 0,0 0-53 16,0 0-55-16,-53-40-21 15,103 40 18-15,16 0 39 16,14-6-7-16,-3-2 1 16,-11-1-14-16,-6 0-4 15,-15 6 0-15,-16 0-17 16,-13-1-2-16,-10 4-4 16,-6-1 7-16,0 1 8 15,0 0 9-15,0 0-11 16,0 0-20-16,0 0-7 15,0 20 0-15,-3 17 9 16,-4 8-5-16,7 7-3 16,0-1 1-16,0-2 3 15,19-10-5-15,7-3 2 16,-3-16-2-16,2-12 5 0,0-8-3 16,4 0 12-16,-4 0-12 15,-3-26 10-15,-3-3-5 16,-2-7-6-16,-8-5 8 15,-4 1-5-15,0 5-3 16,-5 7 9-16,0 6-5 16,3 7-3-16,-3 9 1 15,0 4 2-15,3 2-10 16,-3 0 5-16,6 0-8 16,4 17-5-16,2 17 7 15,4 9 5-15,0 0 2 16,0-6 0-16,-4 0-1 0,4-11-1 15,-2-6 1 1,-3-8 1-16,6-12 0 0,-1 0 2 16,3 0-2-16,3-23 5 15,-3-9 1-15,0-2-5 16,-2-1 0-16,-3 7 0 16,0 5 1-16,-6 6-3 15,0 11 0-15,1 3-4 16,4 3 1-16,3 0-4 15,3 17 1-15,-4 15-1 16,1 5 1-16,-10 3 3 16,1-3 2-16,-1-6-4 15,-3-7 5-15,3-7-1 0,-1-11 4 16,-2-4-4 0,0-2 1-16,5 0-1 0,6 0-3 15,8-14 4-15,0-14 4 16,7-7 6-16,2 4-8 15,-6 2-1-15,-1 6 2 16,-9 9 0-16,-8 5-3 16,-4 8 0-16,0 1 0 15,6 0-5-15,-2 0-13 16,5 15 14-16,-5 11-3 16,-1 5 7-16,0-6-1 15,4-9 2-15,-1-4-1 16,2-10 0-16,-6-2 0 0,4 0-1 15,5 0 1-15,2 0 2 16,3-12 5-16,0-5-5 16,0 1 2-16,0-2-2 15,-4 7-1-15,-2 5 0 16,-7 2 0-16,5 4-2 16,8 0-7-16,0 0 6 15,6 0-44-15,0 21-174 16,-3 4-217-16</inkml:trace>
  <inkml:trace contextRef="#ctx0" brushRef="#br0" timeOffset="-6173">5847 7999 789 0,'0'0'128'0,"0"0"-33"15,0 0 25-15,0 0 9 16,0 0-28-16,0 0-22 16,43-111-32-16,-43 103-18 15,0 4 5-15,0-1-17 0,-16 5-12 16,-11 0-5-1,2 0-1-15,-6 0-1 0,2 11 3 16,1 15-1-16,-4 5 0 16,1 3-4-16,6 1 3 15,8-3 2-15,10-4-4 16,7-2 2-16,0-3 0 16,10-3 1-1,15 0-1-15,11-6 0 0,5 1-3 16,6-10 4-16,-3 0 0 15,-2-1 2-15,-13-4-1 16,-10 0 0-16,-13 1-2 16,-3 3 0-16,-3-1-5 15,0 9-1-15,0 5-2 16,-19 11-7-16,-15 7 16 0,-7-1 3 16,-1-6-3-16,7-7-4 15,13-10-4-15,12-6-7 16,7-5 1-16,3 0 10 15,0 0 1-15,0 0 2 16,0 0-2-16,0 0-3 16,16 0-14-16,0 0 16 15,3 12 3-15,-7 2-1 16,1 12-3-16,-4 5 1 16,-6 15 0-16,2 6 1 15,-5 11 3-15,0-1 2 16,0 7 5-16,-5 0 0 0,-4-6 17 15,6-8-7 1,3-16-8-16,0-7-7 0,12-12 6 16,24-9-1-16,5-8 15 15,7-3-2-15,0 0-5 16,2-12-2-16,-9-5-13 16,-9 6-5-16,-15 5-128 15,-17 0-243-15</inkml:trace>
  <inkml:trace contextRef="#ctx0" brushRef="#br0" timeOffset="-25577">22042 4085 1008 0,'0'0'147'0,"0"0"-13"0,0 0 19 15,0 0-53-15,0 0-51 16,-94-148-23-16,67 148-7 16,5 0-15-16,0 23-4 15,0 22 0-15,3 15-2 16,10 3 2-16,9 1-1 15,0-10 1-15,0-9 0 16,22-7 0-16,14-18-3 16,0-10-7-16,6-10-5 15,-4 0 9-15,-3-5 6 0,-7-24 0 16,-12-2 7-16,-5-9 0 16,-11-5-4-16,0-7 6 15,0-5 5-15,-19 2-3 16,-14 6 0-16,2 10-1 15,2 13-5 1,7 18-3-16,5 8-2 0,6 0-7 16,0 19 2-16,6 33-3 15,5 11 7-15,0 2-2 16,32-4 3-16,18-16 3 16,19-13-3-16,14-18-2 15,10-14-3-15,5 0 5 0,-12-18 2 16,-12-13-1-16,-24-2 0 15,-15-5 9-15,-13-4-5 16,-9-13 15-16,-13-11 30 16,0-8-27-16,0 6 10 15,-10 7-6-15,-15 21-13 16,6 14 8-16,3 12-14 16,10 8-6-16,6 6-2 15,0 4-10-15,0 53-8 16,0 29 18-16,0 33 1 15,0 25 2-15,0 16-3 16,0 24 3-16,-22 17 0 0,-14 5-3 16,1-8 2-16,13-33-2 15,19-36-16-15,3-44 0 16,6-36 9-16,23-26 3 16,12-20-2-16,17-3 6 15,8-32 14-15,1-21-4 16,-7-16-8-16,-19 2 5 15,-22-4-2-15,-19 0 2 16,0 0-7-16,-44-4-2 16,-38 4-8-16,-23 5-18 15,-4 14-56-15,15 15-32 0,39 14-84 16,49 0-181 0</inkml:trace>
  <inkml:trace contextRef="#ctx0" brushRef="#br0" timeOffset="-24888">23463 3908 11 0,'0'0'1067'0,"0"0"-940"15,0 0 21-15,0 0-4 16,0 0-48-16,0 0-48 0,-22-66-26 16,22 66-17-1,0 37-4-15,0 35 2 0,0 19 2 16,0 18 2 0,0-4 6-16,0-10-3 0,0-15 0 15,0-16-6-15,0-19 2 16,0-17-4-16,0-19-1 15,0-5 2-15,0-4 5 16,0 0-2-16,0-13 11 16,0-23 18-16,0-25-21 15,0-18-10-15,0-25-1 16,0-18 2-16,0-7-4 16,0 3 4-16,0 15-1 15,0 25-4-15,8 17 0 16,9 27-4-1,2 16 4-15,0 14-9 0,6 12 0 16,7 0-6-16,7 9-2 16,-5 28 2-16,-5 5 5 0,-10 16-13 15,-13 10 10-15,-6 15 0 16,-6 17 7-16,-42 3 4 16,-13-5 2-16,-2-15-6 15,10-26 3-15,15-25 0 16,18-16 3-16,17-8 0 15,3-4 0-15,0 4-3 16,31 6 2-16,11 7 1 16,6-1 6-16,-4 3-5 0,1-6 6 15,-7 6-3-15,0-3 0 16,1-1 0-16,2 5 1 16,-4-4-2-16,1-1 0 15,3-1-3-15,-8-1-2 16,-8-3-3-16,-9-2-60 15,-10-4-136-15,1-8-284 16</inkml:trace>
  <inkml:trace contextRef="#ctx0" brushRef="#br0" timeOffset="-24398">24647 3743 906 0,'0'0'205'0,"0"0"-82"15,0 0 2-15,52-164-4 16,-49 135-38-16,-3 1-32 16,0 8-17-16,-3 6-22 15,-21 3-3-15,-6 11-4 16,-9 0-5-16,-5 0 0 0,0 34-1 15,3 12 1 1,11 5-2-16,18 1 2 0,12 2 0 16,0 0 0-16,3-1 1 15,25 9-1 1,-3-3 2-16,11 1-2 0,-1 3 0 16,3-6 0-16,1 1 1 15,-3-4-1-15,-3-8 0 16,-11-6 4-16,-6-3-4 15,-10-11 0-15,-6-3 0 16,0-7 1-16,-9-1-1 16,-26-3 3-16,-12-5 0 15,-14-7 6-15,-9 0-1 16,-3 0-5-16,3 0 1 0,12 0-1 16,17-13-3-16,19 1 0 15,19-2-31-15,3-18-61 16,57-18-133-16,32-17-303 15</inkml:trace>
  <inkml:trace contextRef="#ctx0" brushRef="#br0" timeOffset="-23868">25060 3568 189 0,'0'0'817'16,"0"0"-662"-16,0 0-13 16,0 0-22-16,0 0-41 0,0 0-47 15,3-126-31-15,62 117 7 16,7 9-6-16,8 0-2 16,5 0 2-16,-2 9-1 15,-13 2 2-15,-20-4-2 16,-14-2 1-16,-17-2-2 15,-16 0 1-15,-3-3-1 16,0 0 0-16,-25 0-13 16,-13 0 0-16,-7-6 9 15,7 6-1-15,9 0 5 0,6 0 0 16,12 0 3-16,-3 8-3 16,6 16 9-16,3 10 13 15,5 9 0-15,0 18 20 16,0 4 1-16,0 13-2 15,0 4-15-15,0 6-2 16,5 1-4-16,-5 0 0 16,0-12-6-16,0-12 0 15,0-10-3-15,0-9-2 16,0-15 0-16,0-5-1 16,0-9-3-16,0-6-1 15,0-5-3-15,0-6 4 0,0 0-2 16,0 0-3-1,0 0-16-15,0 0-37 16,3-14-27-16,2-18-84 0,1-5-351 16</inkml:trace>
  <inkml:trace contextRef="#ctx0" brushRef="#br0" timeOffset="-30147">14923 4420 474 0,'0'0'429'0,"0"0"-306"16,0 0 13-16,0 0-14 16,0 0-23-16,-82-152-35 0,73 147-29 15,6 5-15-15,-7 0-20 16,1 34-6-16,-2 23 6 15,3 11 4-15,5 7-4 16,3-10 2-16,0-4-1 16,19-15-2-16,15-15 1 15,1-14-10-15,3-17-3 16,-2 0 5-16,-11-9 8 16,-3-25 8-16,-9-5-4 15,-10-7 4-15,-3-6 3 16,0 0 3-16,-13 7 6 15,-12 5-3-15,0 11-6 16,6 9 7-16,2 14-3 0,7 6-10 16,-2 0-5-1,-1 20-6-15,4 18 2 0,9-1 3 16,0 0 1-16,3-5 0 16,38-9 0-16,14-9 0 15,14-14 0-15,11 0 0 16,-1-14 3-1,-9-23 2-15,-16-2-3 0,-13-5-2 16,-13-3 4 0,-8-7 17-16,-13-5 10 15,-7-4 6-15,0-6-4 0,-16 6-3 16,-6 8-5-16,-1 15 6 16,7 15-17-16,6 13 5 15,4 12-11-15,6 0-7 16,-3 6-1-16,-3 51-20 0,-4 29 19 15,4 29-1-15,3 13 4 16,-1 18-1-16,1 22 1 16,-3 15-1-1,0 1 0-15,3-16-1 0,3-25-5 16,0-28-17-16,15-32 3 16,20-30 10-16,9-27-4 15,-2-20 13-15,6-6 1 16,-1-12 3-16,-2-22 4 15,-4-11-6-15,-6-4 4 0,-16-17 0 16,-13-8 3 0,-6-12 4-16,-13-6-4 0,-43-1-8 15,-24 4 0-15,-15 9-2 16,6 20 0-16,13 22-4 16,31 21-25-16,26 17-40 15,19 0-51-15,9 3-138 16,43 14-134-16</inkml:trace>
  <inkml:trace contextRef="#ctx0" brushRef="#br0" timeOffset="-28412">18142 4303 933 0,'0'0'143'0,"0"0"-54"0,0 0 32 0,0 0-17 16,0 0-57-16,0 0-27 15,-9-9-16-15,50 9-2 16,19-6 16-16,13-2-5 15,0 2 3-15,-3 0-12 16,-10 1-2-16,-8-4 2 16,-11 7-4-16,-16-2-16 15,-16 4-123-15,-9 0-124 16,0 0-173-16</inkml:trace>
  <inkml:trace contextRef="#ctx0" brushRef="#br0" timeOffset="-28193">18433 4148 761 0,'0'0'216'0,"0"0"-84"16,0 0 11-16,0 0-9 16,0 0-31-16,0 0-48 15,0-57-23-15,0 57-22 16,0 29-10-16,0 17-5 15,0 22 5-15,8 9 5 16,-2 0 4-16,-3-2-4 16,0-10 0-16,-3-7 1 15,0-4-6-15,0-11-31 16,0-3-214-16,-15-15-409 0</inkml:trace>
  <inkml:trace contextRef="#ctx0" brushRef="#br0" timeOffset="-29709">16369 3991 793 0,'0'0'215'16,"0"0"-66"-16,0 0 5 15,0 0-16-15,0 0-48 16,0 0-33-16,19-68-31 0,-19 68-9 15,0 0-17 1,0 28-8-16,0 26 8 0,0 21 7 16,-12 8 1-1,-4 6 2-15,0-1 0 0,3-14 0 16,7-8-5-16,6-18-4 16,0-14 1-1,3-7-1-15,19-7 1 16,4-9-1-16,-4-2 3 15,6-7 0-15,0-2 4 16,2 0-2-16,5 0-2 0,-4-2-4 16,-6-10-36-1,-9 12-69-15,-5 0-156 0,-11 0-304 16</inkml:trace>
  <inkml:trace contextRef="#ctx0" brushRef="#br0" timeOffset="-29219">17084 4085 773 0,'0'0'204'0,"0"0"-80"0,0 0 19 15,16-151-12-15,-16 125-53 16,0 9-26-16,0 3-8 15,0 4 0-15,0 5-15 0,-9 0-12 16,-7 2-4-16,-6 3-3 16,-1 0-6-16,-6 0-4 15,1 23 3-15,6 8 1 16,3 7-4-16,8 7 0 16,11 6-1-16,0 2 1 15,0-2-1 1,20-3 1-16,9 1 0 0,2-1 0 15,1-2 0-15,7-6 0 16,-5-3 4-16,4 0-3 16,-6-8 0-16,-4-4-1 15,-11-4 0-15,-9-4 1 16,-3-2-2-16,-5-1 1 16,-5 3 0-16,-31-3 3 0,-16 0-1 15,-11-2 4 1,-4-6-3-16,7-4 0 15,8-2-3-15,11 0-5 0,19 0-36 16,13 0-28-16,9-20-42 16,41-25-111-16,35-7-240 15</inkml:trace>
  <inkml:trace contextRef="#ctx0" brushRef="#br0" timeOffset="-28719">17408 4112 791 0,'0'0'227'0,"0"0"-81"0,0 0-16 15,0 0-19-15,0 0-60 16,0 0-33-16,98-112-10 16,-47 98-4-16,0 4-1 15,-4 5 0-15,-8 2-2 16,-17 3 2-16,-6 0-1 15,-10 0-1-15,-6 0-1 16,0 0 0-16,0 0-1 16,0 0-2-16,0 0-7 15,-19 0 2-15,0 0 7 16,-4 3-2-16,9 12 3 0,-5 4 2 16,2 4 12-16,1 3 14 15,0 8 2-15,1 9 6 16,-1 9 1-16,3 11-8 15,4 2-6 1,-1 4-7-16,4 2 4 0,3-8-4 16,0-4-8-16,3-6 2 15,0-7-5 1,0-6 1 0,0-9 0-16,0-5-4 15,0-6 0-15,0-8-1 0,0-4 0 16,0-3-2-16,3-2-26 0,6-3-44 15,13 0-54-15,19 0-159 16,19-31-703-16</inkml:trace>
  <inkml:trace contextRef="#ctx0" brushRef="#br0" timeOffset="-27331">19870 3731 785 0,'0'0'188'15,"0"0"-55"-15,0 0-8 16,12-146-14-16,-12 109-19 0,0 3-35 15,0 2-17 1,-18 3-2-16,-8 7-20 0,-5 5-6 16,-5 8-4-16,-5 9-7 15,-6 0-1-15,-8 14-1 16,1 30-1-16,4 13 2 16,11 5-4-16,23 1 2 15,16 3 1 1,0-3-4-16,36 3 5 15,14-1 0-15,10 4 0 0,1 6 0 16,-1-4 0 0,-5-2 1-1,-11 2 0-15,-15-6-1 0,-14-5 1 16,-12-8 0-16,-3-9-1 16,0-6 0-16,-18-8 0 0,-23-9 2 15,-14-5 3-15,-8-10-3 16,-8-5-2-16,8 0-4 15,10 0-30-15,15-18-23 0,21-7-16 16,17-4-60-16,9-10-70 16,43-8 28-1,17 7-129-15</inkml:trace>
  <inkml:trace contextRef="#ctx0" brushRef="#br0" timeOffset="-26394">19905 4288 617 0,'0'0'247'0,"0"0"-64"16,0 0-8-16,0 0-11 16,0 0-62-16,0 0-37 15,51-160-18-15,-51 149-15 16,0 6-11-16,0 1-8 16,0 4-4-16,0 0-9 15,3 0-6-15,-1 14-11 16,3 30 16-16,1 10 1 15,3 0 1-15,1 1 0 16,2-13 0-16,4-7 1 16,-3-10-2-16,6-7 0 15,1-7 1-15,-1-8-2 16,3-3-1-16,-3 0 2 16,3-9 3-16,-7-19-1 15,1-4 4-15,-6-5 1 16,-4 0-6-16,-3-2 3 15,-3 6 0-15,0 2 6 0,0 8-2 16,0 6-1-16,0 6 1 16,0 8-2-16,0 3 0 15,0 0-6-15,0 0-5 16,0 0-7-16,0 26 2 16,0 10 10-16,19 11 1 15,0-5-1-15,6-7 3 16,-2-10-3-16,-1-5 0 15,-3-11 0-15,-3-4-4 16,0-5 3-16,0 0 1 0,1 0 2 16,0-23 5-16,3-3-4 15,-4-4 3-15,-3 1-6 16,-1 1 2-16,-5 8 1 16,-4 6-1-16,0 10 0 15,-3 4 1-15,0 0-3 16,0 0-8-16,3 0-8 15,-3 18 8-15,7 10 7 16,2 1 1-16,0 2 3 16,4-12-3-16,1 2 0 15,-3-9-2-15,3-7 2 16,-6-2 2-16,3-3 2 0,-2 0-4 16,1 0 0-16,2 0 2 15,4-8 3-15,-6-15-5 16,2 3 2-16,-2 0-2 15,-4 0 0 1,0 11 6-16,-1 0-6 0,-2 9 0 16,-1 0-1-16,4 0-6 15,0 0-3-15,5 3 3 16,2 14 1-16,-1 1 2 16,-2-4 2-16,-1-3 3 15,-3-6-2-15,1-1 1 16,-1-4-1-16,-3 0 1 15,4 0-1-15,2 0 1 16,4-9 3-16,2-10-1 16,1-2 1-16,1 4-3 15,-4 1 0-15,-4 9 0 16,4 5 0-16,-1 2 0 0,7 0-6 16,3 0 1-16,4 2-7 15,0 18-57-15,4 3-54 16,3 0-128-16,5-4-180 15</inkml:trace>
  <inkml:trace contextRef="#ctx0" brushRef="#br0" timeOffset="-32230">12754 4020 428 0,'0'0'344'0,"0"0"-184"0,0 0-32 16,13-145 24-16,-13 106-46 15,0 6-16-15,0-2-47 16,-13 6-7-16,-9 4-2 15,0 5-10-15,-3 5-1 16,-5 7-7-16,-1 5-16 16,-4 3 0-16,0 0-1 0,-1 20-2 15,5 16 1-15,3 8 2 16,9 14-1-16,9 7 1 16,10 6 0-1,0 4-1 1,10 0-2-16,27-4 1 0,15-2 1 15,2-1-3-15,-4-3 4 16,-3 1 0-16,-8-6 1 16,-10-9-1-16,-14-2 0 0,-8-3 0 15,-7-3 0-15,0-6 2 16,-7 0 0-16,-27-10 1 16,-10-5 3-16,-11-5-2 0,-2-9-4 15,-1-8 7 1,5 0-7-16,9 0 2 0,6-25-2 15,11-9-14-15,8-12-20 16,16-9-34-16,3 4-77 16,13 3-139-16,29 17-139 15</inkml:trace>
  <inkml:trace contextRef="#ctx0" brushRef="#br0" timeOffset="-31155">12906 4477 606 0,'0'0'212'0,"0"0"-61"15,0 0-1-15,0 0-11 16,0 0-27-16,-3-148-32 16,-6 133-37-16,-1 4-6 15,4 8-1-15,3 3-26 16,3 0-10-16,0 3-7 15,0 37-7-15,0 20 13 16,0 14 1-16,0 7 2 16,19-4-1-16,6-12 0 15,5-8 0-15,1-13-1 16,1-16 0-16,-4-12 2 16,-3-7-1-16,2-9-2 15,-5 0 2-15,3-14 1 16,3-20 7-16,-2-15-4 15,-4-5 0-15,-7-6 2 0,-2-2-5 16,-10 1 7-16,-3 12 0 16,0 9 4-16,0 17 0 15,0 9-1-15,0 12-4 16,0 2-8-16,0 0-3 16,0 0-10-16,0 22-2 15,6 18 15-15,7 15 2 16,4-4-2-16,-1-2 0 15,3-6 3-15,-4-7-3 16,1-7-1-16,-3-12 1 16,-4-8-4-16,1-9 3 0,2 0-4 15,4 0 5-15,1-29 4 16,2-8 6-16,0-3-7 16,-3-3 3-16,-4 1-3 15,-2 4 3-15,-4 8-5 16,-3 12 6-16,-3 12-3 15,0 2-2-15,0 4-2 16,0 0-2-16,3 0-18 16,7 21 10-16,10 19 8 15,-1 3 4-15,3-4 2 16,6-1-4-16,-6-6 0 16,0-7 1-16,-9-11 0 15,-4-2-2-15,-2-9 1 16,-7-3 0-16,0 0 4 0,3 0-1 15,6-6 0-15,2-23 3 16,0-7-3-16,3-1-1 16,-6-5-2-16,6 6 2 15,-1 1-2-15,-4 10 0 16,-3 8 0-16,-2 8 0 16,-4 7-1-16,6 2-5 15,3 0-6-15,10 31-1 16,8 12 13-16,-5 6-1 15,3-1-7-15,-3-5-7 16,-3-8-10-16,-3-13 7 16,-10-8 8-16,-3-8 2 15,0-6 8-15,1 0 3 0,5 0 5 16,0-20 2-16,1-17-9 16,4-6-1-16,-3 0 13 15,0 4-2-15,1 4 0 16,-2 7-9-16,-7 10 4 15,3 7-3-15,0 8-3 16,4 3-1-16,9 0-11 16,6 8 8-16,0 18-3 15,2 9 2-15,-5-1 5 16,-3-1 0-16,-4 3-1 0,4-5 1 16,-6-5-43-1,-4-6-42-15,1 0-82 0,-7-9-129 16,3-8-514-16</inkml:trace>
  <inkml:trace contextRef="#ctx0" brushRef="#br0" timeOffset="-53066">10976 4740 696 0,'0'0'169'0,"0"0"-89"16,0 0 19-16,0 0 7 15,0 0-20-15,0 0-9 16,0 0-10-16,0 0-1 0,-20 0-12 15,20 0-9 1,0 0-12-16,0 0-13 0,0 0-9 16,3 0-3-16,11 0-7 15,5-3-1-15,15-2 0 16,14 3 7-16,13-5 0 16,5 1 1-16,3 3-4 15,8-3-4 1,2 1 4-16,4 0-4 0,-6-1-1 15,-14 0 0 1,-19 0-30 0,-19 3-39-16,-17 0-34 15,-8 1-14-15,-5-1-25 16,-32-3-88-16,-11 0-130 16</inkml:trace>
  <inkml:trace contextRef="#ctx0" brushRef="#br0" timeOffset="-52720">11322 4403 526 0,'0'0'229'0,"0"0"-57"16,0 0 0-16,0 0-33 15,0 0-34-15,0 0-27 0,-22-100-7 16,22 97-20-1,0 3-17-15,0 0-18 0,0 0-15 16,0 0-1-16,0 35-21 16,0 15 16-16,0 28 5 15,0 7 4-15,0-2 3 16,3-2-4 0,3-10-1-16,-1-11 2 15,0-5-3-15,-5-9 3 16,0-10-4-16,0-7-56 15,0-9-119-15,-10-12-207 16</inkml:trace>
  <inkml:trace contextRef="#ctx0" brushRef="#br0" timeOffset="201560.729">2754 1252 443 0,'0'0'272'0,"0"0"-147"15,0 0-5-15,0 0 20 16,0 0-10-16,0 0-33 16,0 0-24-16,-137-63-27 15,137 63-17-15,0-3-22 16,14 1-6-16,19-1 8 16,13 0-2-16,10 0-2 15,-1 3-5-15,-8 0 5 16,-9 0-4-16,-11 24 1 15,-13 1-2-15,-6 9 0 16,-8 6-2-16,0 8 1 16,-36 1 1-16,-11 5-1 15,-7-11 0-15,7-11 2 0,11-15 4 16,17-11 1-16,9-6-2 16,7 0 0-16,3 0 3 15,0 0-4-15,0 0-3 16,0 0-6-16,13 0 4 15,25 0 0-15,23-12 2 16,21-11 2-16,17 3 1 16,-2-3-1-16,-1 6-2 15,-22 6 0-15,-24 3-20 16,-21 8-103-16,-23 0-120 16,-6 0-83-16,0 0-279 15</inkml:trace>
  <inkml:trace contextRef="#ctx0" brushRef="#br0" timeOffset="202064.729">3173 764 506 0,'0'0'270'16,"0"0"-96"-16,0 0-8 15,-171-55-38-15,116 55-22 16,-5 0-44-16,0 0-15 0,-4 30-16 16,4 5-5-1,-1 17-12-15,8 11-2 0,2 9 2 16,4 5-6-16,5 8 2 16,10 4-3-16,13 2-5 15,10 10-4 1,9 5 4-16,13 2-4 0,40 7 4 15,24-14-1-15,11-17 1 16,17-18-2-16,13-30 2 16,8-26 0-16,12-10 2 15,2-26-2-15,-11-34 8 16,-11-9-7-16,-22-10 15 16,-21-8 9-16,-20-7 7 15,-20-11 1-15,-19-16-9 16,-16-13-10-16,-16 0-8 15,-45 5-2-15,-31 20-4 16,-16 26-2-16,-19 32-9 0,-13 25 4 16,-3 24-5-16,17 2 10 15,21 25-28-15,34 29-21 16,33 18-37-16,29 17-47 16,9 8-139-16,0 3-227 15</inkml:trace>
  <inkml:trace contextRef="#ctx0" brushRef="#br0" timeOffset="205739.729">2449 1675 156 0,'0'0'325'16,"0"0"-248"-16,0 0 22 15,0 0 6-15,0 0-1 16,0 0-7-16,67-31-16 0,-67 31-8 16,0 0 0-1,0 0-10-15,0 0-7 0,0 0-6 16,0 20-15-16,-31 29-19 16,-27 34 22-16,-18 22-5 15,-20 9-14 1,-9 1-1-16,1-7-1 0,2-16-2 15,16-6-4-15,16-15-5 16,20-14-2-16,14-10 0 16,14-16-3-16,10-14 1 15,8-8-2-15,4-9 1 16,0 0-1-16,0 0 2 16,0 0 3-16,0 0 0 15,0 0-5-15,-6 0-3 16,-3-6-57-16,-1-9-47 15,-6 7-62-15,1 2-106 16,-9 0-194-16</inkml:trace>
  <inkml:trace contextRef="#ctx0" brushRef="#br0" timeOffset="206265.729">1125 2391 440 0,'0'0'156'0,"0"0"-42"16,0 0 16-16,0 0-11 16,0 0-38-16,0 0-43 0,13-53-22 15,21 51 8 1,-2 2 12-16,-1 0-13 0,-1 2-10 16,-11 16-6-16,-5 4-1 15,-3 7-2-15,-11 5-4 16,0 4 0-16,-14 1 6 15,-14-7 1-15,3-3-2 16,-1-9-5-16,11-6 4 16,5-5-4-16,4-4 0 15,6-5 1-15,0 3-1 16,0-3 0-16,0 0-3 16,0 0 2-16,6 0-3 15,23 3 2-15,8 0-1 16,12 3 6-16,1 0-6 15,-1 5 7-15,-8 3-6 16,-10 3 4-16,-9 3 2 0,-15 6 4 16,-7 5 3-1,0 0 7-15,-16 7 6 0,-22-7-3 16,-9-5-5-16,-11-6-4 16,-2-4-6-16,-4-9-1 15,10-7-5-15,13 0-2 16,13 0-46-16,17-20-39 15,11-29-66-15,19-30-95 16,48-31-179-16</inkml:trace>
  <inkml:trace contextRef="#ctx0" brushRef="#br0" timeOffset="206705.729">1378 1738 374 0,'0'0'289'0,"0"0"-143"16,-190-3-12-16,121 40-13 16,-2 18-36-16,8 16-29 15,-1 15-7-15,10 8-8 16,9 12-5-16,10 11-12 16,13 7-1-16,16 1-8 15,6 9-7-15,0-2-4 16,33-9 0-16,11-11 0 0,16-27-2 15,6-19 0 1,8-23 1-16,4-24-2 0,5-19 3 16,10 0 3-16,14-36-2 15,2-31 20-15,5-12 11 16,-13-13-3-16,-18-5-5 16,-23-8 0-16,-21-10-5 15,-26-2 3-15,-13 0-7 16,-30 8-4-16,-39 9-9 15,-19 9-4-15,-14 13 4 16,0 21-6-16,10 14 0 16,15 20 0-16,16 21-3 0,20 2-5 15,7 20-25 1,11 44-35-16,11 32-36 0,12 18-66 16,0 9-137-16,22-9-305 15</inkml:trace>
  <inkml:trace contextRef="#ctx0" brushRef="#br0" timeOffset="207100.729">1284 3259 747 0,'0'0'185'0,"0"0"-74"0,0 0 45 16,0 0-16-16,0 0-52 16,0 0-28-16,-42-72-23 15,42 72-19-15,0 6-18 16,23 29 3-16,15 16 9 16,9 15-3-16,3 5 0 15,2 10 2-15,-8 1-6 16,0 1-1-16,-3 0 4 15,-8-2-1 1,-2-10-4-16,-8-2 1 0,-8-11-2 16,-2-17 0-16,-7-6 1 15,2-13-1 1,-5-13 2-16,-1-6-2 16,-2-3 0-16,0 0 0 0,0 0 6 15,0-3-8-15,0-15-42 16,0 7-64-16,0 11-121 0,0 0-141 15</inkml:trace>
  <inkml:trace contextRef="#ctx0" brushRef="#br0" timeOffset="207601.729">1957 4456 880 0,'0'0'121'16,"0"0"-11"-16,0 0 33 0,0 0-10 16,0 0-52-16,0 0-40 15,-102-136-4-15,83 127-15 16,0 7-9-16,0 2-9 16,-3 0-4-16,3 11 0 15,0 18 0-15,5 5-1 16,3 3 1-16,8-3-5 15,3 1-4-15,0-7-20 16,14-8-4-16,19-5 2 16,-2-12 8-16,7-3 2 15,-3 0 18-15,-2-15 3 16,-2-8 2-16,-6 1-1 0,-6 4 5 16,-6 1 11-16,-10 8 7 15,0 7 5-15,-3 2 4 16,0 0-11-16,0 0-11 15,0 0-11-15,0 20-5 16,0 13 5-16,0 13 4 16,-6 0-3-16,0 3 0 15,-1-4 0 1,1-1-1-16,0-5-8 0,-1-4-57 16,7-9-56-16,0-10-127 15,0-12-114-15,0-4-349 16</inkml:trace>
  <inkml:trace contextRef="#ctx0" brushRef="#br0" timeOffset="208017.729">2122 4083 398 0,'0'0'393'0,"0"0"-256"15,0 0 9-15,-172-155 1 16,135 144-26-16,2 8-52 15,-1 3-34-15,-5 34-20 16,-9 42-6-16,-2 22 2 16,8 23 7-16,6 10-6 15,13 4-4-15,8-1-3 0,17 0-3 16,0-2-1 0,9-9 1-16,30-11-2 0,12-22-10 15,4-20-3-15,4-25 0 16,11-25-3-16,7-20 7 15,8-11 9-15,11-47 2 16,2-16 11-16,-6-12 12 16,-12-8 12-16,-20-8-4 15,-15-13 5-15,-17-6-12 16,-25-6-8-16,-3-3 2 16,-51 4-6-16,-37 11-5 15,-24 18-3-15,-9 29-5 16,3 25-1-16,24 23-4 15,31 20-28-15,27 0-40 16,30 20-53-16,6 17-96 0,45-2-137 16</inkml:trace>
  <inkml:trace contextRef="#ctx0" brushRef="#br0" timeOffset="208833.729">3786 1693 460 0,'0'0'147'16,"0"0"-13"-16,0 0 0 15,0 0-17-15,0 0-10 16,0 0-4-16,-50-66-21 15,50 63 4-15,0 3-29 16,0 0-24-16,0 0-6 16,0 0-15-16,0 0-4 15,19 6-5-15,28 28-2 0,24 21 13 16,17 4 1-16,11 7-2 47,9 3-3-47,4-1-1 0,-5-5 4 0,-2-6-5 15,-20-5 0-15,-14-4-5 0,-18-5-1 16,-15-8 1-16,-8-7 1 16,-8-5-2-16,-3 0 3 0,-7-6 1 15,1-5 0-15,-7-3-1 16,-3-7-4-16,0 1 8 16,-3-3-3-16,0 0 3 15,0 0 1-15,0 0-1 16,0 0 2-16,0 0 1 0,0 0-6 15,0 0-3-15,0 0 2 16,0 0-1-16,0 0-2 16,0 0-1-16,0 0-2 15,0 0 1-15,0 0-12 16,0 0-26-16,0 2-14 16,0 2-23-16,0 1-54 15,0 4-138-15,0 2-120 16</inkml:trace>
  <inkml:trace contextRef="#ctx0" brushRef="#br0" timeOffset="209489.729">5028 2547 581 0,'0'0'182'0,"0"0"-88"0,0 0 13 16,0 0 38-16,0 0-27 16,0 0-22-16,0-37-35 15,0 35-12-15,0 2-8 0,0 0-11 16,0 0-14-1,0 0-4-15,0 0-5 0,0 0-1 16,0 0-6-16,0 8 1 16,-6 18-1-16,3 2 3 15,3-2-3-15,0 3 1 16,0 1 0-16,3 3 0 16,16-2 2-16,3-3-3 15,1 1 3 1,-7-7-1-16,3 2 2 0,-7-7 1 15,-2 0 1-15,-4-6-1 16,-3-2 0 0,-3 0 0-16,0-3 0 0,0-4-1 15,0 4 1-15,-22 0 0 0,-12-1-3 16,-4-2-2 0,-1-3-33-16,7 0-36 0,7 0-31 15,9-8-42-15,7-10-9 16,6-4-13-16,3-7 16 15,0-5 53-15,0-3-6 16,0-6 67 0,3 5 34-16,9 2 28 0,1 1 58 15,3 6-13-15,-4 7 18 16,-2 4-6-16,3 4-1 16,-1 2-17-16,7 4-18 15,3 0-28-15,1 2-14 16,3 3 0-16,-1 3-7 15,3 0-8-15,2 0-125 0,-2 0-141 16</inkml:trace>
  <inkml:trace contextRef="#ctx0" brushRef="#br0" timeOffset="210006.729">5358 2315 339 0,'0'0'365'0,"0"0"-253"16,0 0 19-16,0 0-5 0,0 0-13 15,-72-154-34-15,40 126-19 16,-2 2-11-16,-8 9-10 16,1 0-10-16,-7 8-12 15,-3 9 2-15,-6 0-12 16,-12 18-3-16,-11 30 0 15,-10 17 1-15,5 16-2 16,8 11-1 0,11 10 4-16,22 9-2 0,11 7 2 15,21-3-2 1,12-10-3-16,12-11 1 0,49-10-1 16,15-20-1-16,26-14 3 15,16-21-1-15,14-24 0 16,11-5 0-1,3-15-1-15,-9-30 5 16,-13-12-1-16,-15-9 19 0,-23-8 18 0,-23-7-8 16,-19-12-1-16,-16-16-5 15,-23-9-6-15,-5 4 1 16,-39 6-11-16,-40 13-2 16,-20 15-2-16,-16 17-5 15,7 23-3-15,20 17 0 16,17 23-4-16,18 0-19 15,9 55-61-15,1 24-19 16,15 30-74-16,6 9-195 0,6 1-573 16</inkml:trace>
  <inkml:trace contextRef="#ctx0" brushRef="#br0" timeOffset="210567.729">4949 3168 378 0,'0'0'466'0,"0"0"-401"16,0 0 23-16,0 0 46 16,0 0-11-16,0 0-27 15,16-69-39-15,-16 69-2 16,0 0-3-16,0 0-22 16,-31 23-10-16,-27 20-3 15,-27 22 4-15,-17 18 7 16,-13 6-1-16,8 6-1 15,2-1-5 1,18-6-4-16,21-4-5 0,11-5 2 16,14-7-7-1,13-4 2-15,6-1-4 16,9-16-2-16,4-5 0 16,3-15 0-16,1-11-1 0,5-8 2 15,0-12-4-15,0 0 0 16,0 0 4-16,0 0-4 0,0 0-1 15,0 0-2-15,0-15-13 16,8 1-34-16,-2 11-30 16,-6 3-30-16,0 3-74 15,0 27-142-15,-22 8-48 16</inkml:trace>
  <inkml:trace contextRef="#ctx0" brushRef="#br0" timeOffset="210941.729">3862 4357 572 0,'0'0'183'0,"0"0"-82"0,-165 0 17 15,111 0 6-15,20 0-25 16,15 0-25-16,9 0-19 16,10 0-14-16,0 0-23 15,0 0-11-15,29 0-3 16,15 0 22-16,11 2-3 15,8-2-8-15,6 0-4 16,5 0-1-16,-21 0 0 0,-12 0-1 16,-19 0-7-1,-14 0 2-15,-5 0-1 0,-3 0-2 16,0 12 1-16,0 14 4 16,0 5 2-16,-16 4 4 15,-4 4 5-15,4 2-7 16,1-7-5-16,2-2-2 15,7-4-1 1,-1-8-2-16,1-5-9 16,6-10-45-16,0-2-27 0,0-3-51 15,0 0-28-15,0 0-21 16,10-20-108-16,-1 3-252 16</inkml:trace>
  <inkml:trace contextRef="#ctx0" brushRef="#br0" timeOffset="211144.729">3846 4566 384 0,'0'0'211'0,"0"0"-109"0,0 0 40 16,0 0 5-16,0 0-37 15,0 0-45-15,5-18-40 16,42 10 11-16,19-6-10 16,8-7-17-16,1 0-9 15,-4-3-80-15,-11-2-102 16,-13 4-155-16</inkml:trace>
  <inkml:trace contextRef="#ctx0" brushRef="#br0" timeOffset="211528.729">4200 4008 741 0,'0'0'113'0,"0"0"22"0,-214-66 11 15,123 61-41-15,-8 5-34 16,-8 0-14-16,5 20-18 16,12 19-4-16,15 16-4 15,10 20-13-15,15 13-8 16,6 12-2-16,8 6 1 16,17 0 0-16,13-1-4 0,6-2-2 15,6 3-1-15,41-6 0 16,27-3-2-16,22-14 2 15,17-23 1-15,5-23 3 16,6-25 0-16,-3-12 2 16,-6-22 15-16,-5-31 4 15,-8-15-4-15,-20-6 9 16,-8-15-2-16,-13-11 0 16,-20-11 3-16,-16-18-13 15,-25-5-4-15,-3-6-4 16,-68 11-5-16,-33 23-1 15,-26 28-6-15,-16 33-3 16,-1 25-13-16,14 17-43 0,31 3-36 16,29 18-40-1,31 27-112-15,20 13-200 0</inkml:trace>
  <inkml:trace contextRef="#ctx0" brushRef="#br0" timeOffset="213526.729">3907 717 172 0,'0'0'517'0,"0"0"-325"0,0 0-36 16,0 0-12-16,0 0-63 16,0 0-15-16,-165 47-15 15,140-42-16-15,8 0-9 16,14-5-8-16,3 4-13 16,0-4-5-16,14 0-3 15,33 0 3-15,29 0 1 16,13-4 5-16,4-18-3 15,-8-1 5-15,-18 3 2 16,-16 3-4-16,-23 2-1 16,-15 7-3-16,-10 0 6 15,-3-4 3-15,0 1-2 16,-19-7-8-16,-16 4 0 0,-4 3 0 16,-2-2 1-16,3 6 3 15,10-2-5 1,9 0 1-16,5 3 1 15,12 4-1-15,2-1-2 0,0 3 1 16,0-3-1-16,10 3-13 16,18 0 7-16,7 0 7 15,9 0 0-15,1 14 0 16,-4 9 0-16,0 3 0 16,-8 0 0-1,-11 3-1-15,-6-1 0 16,-10 0 2-1,-6 1 0-15,0-3-1 0,-19 0 0 16,-20-3-4-16,1-3-79 0,7-4-113 0,6-4-54 16,12-6-162-16</inkml:trace>
  <inkml:trace contextRef="#ctx0" brushRef="#br0" timeOffset="214132.729">4514 569 458 0,'0'0'305'16,"0"0"-129"-16,0 0-16 0,0 0-17 16,0 0-52-16,0 0-32 15,41-117-34-15,-3 117-13 16,12 0-9-16,8 2 2 16,-4 27-1-16,1 8-1 15,-11 0-1-15,-10 3-2 16,-10 1 0-16,-13-7 0 15,-8-3 1-15,-3 1-1 16,-5-7-5-16,-31-5-8 16,-2-6-46-16,7-8-5 15,9-6 21-15,14 0 17 16,8 0 22-16,0-20-1 16,0-14 5-16,27-6 1 15,7-5 3-15,4 4 2 0,0 3 7 16,-2 11 0-16,-8 9 7 15,-9 10 1-15,0 2 1 16,-3 6-11-16,1 0 2 16,2 0-7-16,-5 0 3 15,0 14-9-15,-1 13 0 16,-1 6-1-16,-2 8 1 16,-1-2 8-16,4 1-3 15,-1-8-1 1,7-7 0-16,8-10 2 0,4-10-1 15,1-5 5-15,6 0 4 16,-4-14 9-16,2-20 14 16,-14-6 2-16,-6-3 12 15,-16 4-20-15,0-5 0 0,-19 7-20 16,-25 5-8-16,-8 7-3 16,2 8-4-16,1 8 0 15,15 9 3-15,9 0-9 16,12 9-46-16,10 22-31 15,3 6-36-15,6 3-59 16,32-3-62-16,7-8-113 16</inkml:trace>
  <inkml:trace contextRef="#ctx0" brushRef="#br0" timeOffset="214485.729">5470 663 409 0,'0'0'249'0,"0"0"-44"15,0 0-16-15,0 0-33 16,0 0-36-16,0 0-34 15,-19-149-25-15,13 146-17 16,3 3-19-16,3 0-25 16,0 15-18-16,0 20 17 15,0 4 1-15,15 4 0 16,11-5 3-16,5-8-2 16,5-9 4-16,-1-10-4 15,-7-8 3-15,0-3-3 16,-1 0 10-16,-5-20-5 15,-8-9 4-15,-6-7 11 16,-8-1 7-16,0-1 0 0,-16-2-19 16,-20 0-6-1,-8 12-3-15,3 4-3 0,0 13-3 16,13 5-33-16,8 6-57 16,17 0-90-16,3 6-97 15,6 5-90-15</inkml:trace>
  <inkml:trace contextRef="#ctx0" brushRef="#br0" timeOffset="-214656">5886 115 861 0,'0'0'207'0,"0"0"-15"0,0 0-20 0,0 0-53 15,0 0-50-15,0 0-33 16,-44-115-25-16,44 132-11 15,0 32-1-15,5 22 1 16,9 15 3-16,-4 0 3 16,2 6-3-16,-2-10-2 15,2-8-1-15,1-13 2 16,0-18-2-16,-4-18 0 16,-3-10-2-16,-3-10-15 15,-3-5 4-15,0 0 0 16,0 0 5-16,0-17 7 15,0-14-6-15,-18-9 6 16,-5-3 0-16,5 3 1 16,-1 3 1-1,6 8-1-15,2 9 3 16,8 8-3-16,3 6 0 16,0 6-4-16,8 0-10 0,36 0 0 15,16 0 5-15,13 0-104 16,-6 0-153-16,-14 0-297 0</inkml:trace>
  <inkml:trace contextRef="#ctx0" brushRef="#br0" timeOffset="-17117">5603 7067 428 0,'0'0'358'0,"0"0"-209"0,0 0-34 0,0 0 10 15,0 0-38-15,0 0 4 16,0 0-15-16,0-65-35 16,0 65-13-16,0 0-12 15,0 0-2-15,0 0-10 16,0 6-4-16,0 30-5 16,0 16 5-16,0 11 3 15,0-6 3-15,0-6-5 16,0-8 1-1,0-5-1-15,10-6 2 16,6-14-3-16,1-5 0 0,-3-11 0 16,5-2 0-1,6 0 0-15,11-42 2 0,8-13 5 16,5-14 2 0,-5 0-7-16,-9 7 0 0,-7 5 1 15,-9 11-1-15,-2 14 0 16,-11 15-1-16,-4 14-1 0,-2 3 0 15,3 0-5-15,0 9-2 16,5 23-3-16,1 10 10 16,1 7 0-16,-1-6 2 15,-2-3-2-15,2-11 0 16,4-7 1-16,-4-10-1 16,1-6-2-16,-4-6 1 15,-3 0 1-15,0 0 1 16,3 0 1-16,4-12 0 15,10-22 0-15,2-9 1 16,3-7-2-16,-3 3 3 16,0 10-4-16,-6 14 0 15,-10 11 0-15,-2 12-1 16,-1 0-1-16,9 0-2 0,7 22-10 16,14 17 14-16,2 4 1 15,-1 0 0-15,4-1-1 16,1-8-3-16,-1-8 3 15,-7-9 0-15,-2-9 1 16,-7-4 0-16,-8-4-1 16,-3 0 2-16,6-29 0 15,8-19 6-15,4-24-7 16,-1-14 6-16,-3-11 0 16,-6-6 4-16,-8-3 8 15,-11 0 1-15,0 9-5 16,0 12 1-16,-19 18-7 15,-4 25 14-15,7 21-12 0,6 18-4 16,7 3-7-16,0 9 0 16,3 61-8-16,0 29 4 15,0 27 4-15,0 0 3 16,0-6-3-16,16-14-2 16,9-9 1-16,11-14 2 15,5-17-2-15,3-18-35 0,3-20-33 16,2-10-23-1,-8-18-54-15,-3 0-10 0,-18-20-22 16,-20-18-17-16,-5 2-150 16</inkml:trace>
  <inkml:trace contextRef="#ctx0" brushRef="#br0" timeOffset="-16918">6424 6873 567 0,'0'0'165'0,"0"0"-43"15,0 0-48-15,0 0-41 16,0 0-12-16,0 0 16 16,225-106-11-16,-150 95-11 15,5 2-7-15,-7 7-7 16,-12 2 0-16,-11 0-1 0,-12 0-85 16,-16 0-76-16,-8 8-107 15</inkml:trace>
  <inkml:trace contextRef="#ctx0" brushRef="#br0" timeOffset="-16450">5663 6639 586 0,'0'0'153'0,"0"0"-27"15,0 0-30-15,0 0-18 16,0 0-42-16,0 0-18 16,-28-21-18-16,28 49-3 15,0 7 3-15,6-3 3 16,4-3-1-16,2-8-2 15,-1-5 2-15,2-11-1 16,-1-5 5-16,4 0-5 16,-7 0 23-16,4-8 24 15,-7-15 15-15,-3-3-2 16,-3-9-24-16,0 4 9 16,0 0-16-16,-15 3 0 0,-7 8-1 15,0 2-13-15,-8 12-12 16,2 6-4-16,-1 0-18 15,1 26-42-15,22 23-109 16,6-3-84-16,69-7-381 16</inkml:trace>
  <inkml:trace contextRef="#ctx0" brushRef="#br0" timeOffset="-11624">12900 6073 397 0,'0'0'214'0,"0"0"-76"15,0 0 5-15,0 0-39 0,3-152 28 16,-3 123-44-16,-6 6 3 16,-3 10 1-16,-4 0-18 15,3 5-10-15,4 8-17 16,3 0-16-16,3 0-8 16,-9 0-9-16,-15 51-8 15,-7 32-5-15,-10 37 1 16,6 23 6-1,7 9 5-15,9-1-1 16,8-11 0-16,11-14-5 0,0-17-2 16,33-15 0-1,11-17-5-15,8-19 0 16,-2-15 3-16,-9-18-1 16,-6-5-2-16,-13-8 0 0,-13-6 0 15,-1 0-20-15,-8-4-26 0,0 4-31 16,0-6-14-16,-8 0-47 15,-7 0-95-15,2 0-82 16,3-14-343-16</inkml:trace>
  <inkml:trace contextRef="#ctx0" brushRef="#br0" timeOffset="-10540">13568 6578 575 0,'0'0'190'0,"0"0"-14"0,0 0-29 16,0 0-51-16,-86-162 12 16,73 146-8-16,10 11-24 15,0 3-20-15,3 2-17 16,0 0-16-16,0 0-9 15,0 0-9-15,0 0 1 16,0 25-6-16,0 27 0 16,0 17 5-16,0 8 7 15,0-3-1-15,0-2 8 16,0-7-8 0,0-10 0-16,0-10-6 15,0-16-4-15,0-12 3 16,0-11-2-1,0-6-2-15,0 0 8 0,0 0-5 16,0 0 21-16,0 0-1 0,0-12-3 0,0-14 6 16,0-5-20-16,0-1 1 15,0 4-1-15,0 11-5 16,0 5 1-16,0 4 1 16,0 2-3-16,0 0 2 15,0 6-2-15,0-2 1 16,0 2-1-16,0 0-2 15,0 0 2-15,0 0-1 16,0 0 1-16,0 0 0 16,0-3 1-16,0-4-1 15,0-6 5-15,0-7-5 16,3-6-1-16,3-5 1 0,1-3 2 16,-4-4 0-1,0-2-2-15,0-6 1 16,-3-2 0-16,3-1-1 15,0 3 0-15,-3 12 0 0,0 11-1 16,0 6 1-16,0 11-1 16,0 4 1-16,0 2 0 15,3 0-5-15,-3 0 1 16,4 0-1-16,5 0-4 16,7 11 2-16,12 29-1 15,11 11 8-15,-4 18-1 16,-4 5 2-16,-2 4 1 0,-4-4-2 15,0-11 1 1,-2-14-1-16,-1-12 0 0,-6-17 0 16,-6-9 0-16,-1-6 1 15,-9-5-2-15,3 0 2 16,-3 0 2-16,7 0 5 16,5-20-5-16,4-22 6 15,4-21-5-15,-7-18-3 16,-7-21 6-16,-6-12-6 15,0-9 1-15,0-1-2 16,-3 27 2-16,-8 26-4 16,6 34 3-16,2 23-2 15,0 10 0-15,-5 4-3 0,5 0-28 16,0 41-35 0,-3 25-3-16,-4 19-22 0,1 15-71 15,9 0-136-15,0-14-108 16</inkml:trace>
  <inkml:trace contextRef="#ctx0" brushRef="#br0" timeOffset="-10097">14107 6661 565 0,'0'0'245'0,"0"0"-95"15,0 0-9-15,0 0 2 0,0 0-40 16,0 0-40-1,7-63-7-15,-7 52-19 0,-7-1 4 16,-5 10-11-16,2 2-8 16,4 0-12-16,-4 0-10 15,-2 25-2-15,-7 16 1 16,-1 10-1-16,15-3 2 16,5 1 0-16,0-17-2 15,19-9 2-15,15-12-2 16,4-11 2-16,0 0 2 15,4-3-1-15,-14-22 4 16,-2-11 3-16,-17 0-6 16,-9-7 9-16,0-2 6 15,0 1-4-15,-28 1 0 16,-5 9-12-16,11 11 4 16,3 9-5-16,7 14-12 15,5 0-34-15,7 14-69 0,0 32-71 16,0 8 21-16,0-1-86 15,10-14-61-15</inkml:trace>
  <inkml:trace contextRef="#ctx0" brushRef="#br0" timeOffset="-9365">14374 6763 475 0,'0'0'146'0,"0"0"-48"0,0 0-1 16,0 0 11-16,0 0-20 0,0 0 0 15,137-117 3 1,-118 98-17-16,-6-1-10 0,-1 0-6 16,-5 0-3-16,-4 0 3 15,-3 4-22-15,0-2 2 16,0 6-15-16,-13 4-11 16,-9 2-5-16,-3 6-7 15,0 0-2-15,-2 8 1 16,2 28-3-16,3 3 4 15,3 9-1-15,10 1-2 16,9 0 1-16,0-7 1 16,0-7 1-16,15-9 0 15,14-9 0-15,-4-9 0 16,8-8 0 0,-2 0 0-16,1-5 9 15,-7-21-7 1,-3-8 3-16,-6-9 2 15,-4-9-6-15,-4-14 7 0,-5-17 8 16,-3-16-3-16,0-4-5 16,0 2-1-16,0 19 2 0,-3 19-1 15,-8 26-2-15,5 17 6 16,0 14-5-16,2 6-7 0,1 0-10 16,0 40-7-16,3 32 14 15,0 27 3-15,0 10 1 16,13-7-1-16,18-9 0 15,5-14 0-15,-4-16 2 16,-4-11-2-16,0-12 0 16,-1-14 0-16,-2-9 1 15,-3-8-2-15,3-9-1 0,1 0 2 16,-1-4 0-16,-2-28 3 16,-4-1 0-16,-3-10 1 15,-13-9-3-15,-3 1 2 16,0-3-2-16,0 5-1 15,-10 12 3-15,-13 13-3 16,7 10 1-16,7 12-1 16,-1 2-4-16,-2 20-2 15,2 31 0-15,4 15 6 16,3 0-2-16,3-12 3 16,3-8-1-16,30-12 1 15,3-5 0-15,6-9-1 0,3-9 0 16,2-11 0-16,5 0-9 15,-8 0-54-15,-5 0-72 16,-11 0-175-16,-15-17-289 16</inkml:trace>
  <inkml:trace contextRef="#ctx0" brushRef="#br0" timeOffset="-8590">16036 6501 856 0,'0'0'128'0,"0"0"0"16,0 0-20-16,0 0-9 15,0 0-23-15,0 0-13 0,-25-112-37 16,25 112-17-16,34 0-6 16,20 21-3-16,15 19 3 15,2 5 1-15,-7 7-4 16,-14 5 4-16,-18-8-1 15,-13-3 1-15,-13-9-2 16,-6-11 5-16,0-9-7 16,-31-9 0-16,-10-8 6 15,3 0-3-15,5 0 6 16,11-24-1-16,16-6-6 16,6-7 7-16,0-6-9 15,31-6 1-15,15-2-1 0,7-1 2 16,1 9-2-1,-6 17 1-15,-13 10 0 0,-13 10-1 16,-6 6-1-16,0 0-4 16,-1 0 3-16,-2 20-4 15,4 8 6-15,2 7-1 16,3 3 2 0,3 4-1-16,0 1 1 0,2-9-1 15,-5-3 0-15,0-8-3 16,3-5 6-16,0-13-2 15,4-5 2-15,5 0 6 16,2-9 22-16,-1-19 2 16,-4-7 0-16,-9-2-10 15,-9-3-2-15,-10 1 1 16,-3-7-8-16,0-1-3 0,-35 1-2 16,-15 10-6-1,-14 10-1-15,7 9-3 0,7 12 1 16,11 5 0-16,17 0-9 15,6 13-20-15,13 27-20 16,3 7-43-16,0-2-31 16,12 1-88-16,26-6-1 15,17-9-24-15,11-13-160 16</inkml:trace>
  <inkml:trace contextRef="#ctx0" brushRef="#br0" timeOffset="-8230">17135 6602 345 0,'0'0'204'0,"0"0"1"16,0 0-35-16,0 0-52 0,0 0 5 15,0 0 11-15,108-132-34 16,-122 106-23-16,-14 0-19 16,-4 6 5-16,7 9-19 15,9 6-15-15,10 5-5 16,6 0-18-16,0 2-6 16,0 35-5-16,0 9 5 15,3 0 1-15,16-1-1 16,3-7 2-16,10-7 0 15,7-5-2-15,5-14 0 16,11-10 0-16,-5-2 3 16,-6 0-1-16,-9-12 3 15,-7-13-1-15,-12-3 7 0,-10-4 7 16,-6-5-3-16,0-9 0 16,-9 1-5-16,-26-4-4 15,-9 9-6-15,-6 5 1 16,1 15-3-16,11 9 1 15,7 9-5-15,15 2-41 16,16 0-36-16,0 13-83 16,22 7-114-16,35-11-89 15</inkml:trace>
  <inkml:trace contextRef="#ctx0" brushRef="#br0" timeOffset="-7831">17751 6115 834 0,'0'0'225'0,"0"0"-32"0,0 0-22 16,0 0-50-16,0 0-29 16,0 0-33-16,-9-143-13 15,9 143-25-15,0 0-15 16,0 12-6-16,0 34-4 16,0 17 4-16,0 10 5 15,0 5-2-15,0-1 0 16,0 0-3-16,0-11 1 15,3-15-2-15,12-13-3 16,1-16-30-16,-3-7 0 16,-4-9-19-16,-1-6 15 15,-8 0 11-15,0-23 15 16,0-15-1-16,-17 2-10 0,-18-2 9 16,-6 4 1-16,0 7 8 15,5 9 5-15,14 5 0 16,13 8 0-16,6 2 8 15,3 3 8-15,0-2 11 16,0 2-18-16,9 0-9 16,29-9-1-16,26-3 0 15,18-10-81-15,1-9-272 16,-4-5-676-16</inkml:trace>
  <inkml:trace contextRef="#ctx0" brushRef="#br0" timeOffset="-7550">18072 5555 986 0,'0'0'199'16,"0"0"-73"-16,0 0 8 16,0 0-27-16,0 0-36 15,0 0-23-15,-35-89-34 16,54 120-14-16,25 27 2 15,14 25 11-15,5 14 9 16,-5 9-4-16,-11 8 6 16,-12 14-8-16,-16 8-5 15,-16-2-5-15,-3-3-3 16,-16-11-1-16,-37-8-2 16,-24-7-80-16,-13-13-80 15,-4-20-311-15</inkml:trace>
  <inkml:trace contextRef="#ctx0" brushRef="#br0" timeOffset="5451">14288 10524 708 0,'0'0'161'0,"0"0"-28"15,0 0-4-15,0 0-15 16,0 0-38-16,0 0-45 16,16-23-22-16,26 17-6 15,9 1 11-15,8 2-2 16,6-3-4-16,-5 0-3 15,1 4 1-15,-5-2-4 0,-11 2-2 16,-17 2-6-16,-14 0-98 16,-14 0-95-16,0-3-6 15,-14 0-122-15</inkml:trace>
  <inkml:trace contextRef="#ctx0" brushRef="#br0" timeOffset="5657">14527 10287 581 0,'0'0'214'0,"0"0"-42"0,0 0-23 15,0 0-10 1,0 0-54-16,0 0-59 0,-13-15-22 16,10 56 5-16,3 7 30 15,0 3 3-15,0 4-12 16,0 2-10-16,10-2-11 15,2 1-1-15,-5 1-8 16,-4-5-20-16,-3-6-150 16,0-12-295-16</inkml:trace>
  <inkml:trace contextRef="#ctx0" brushRef="#br0" timeOffset="44180">19066 9567 670 0,'0'0'224'0,"0"0"-56"16,-31-152-14-16,8 117 6 15,4 13-49-15,-3 4-33 16,3 10-16-16,0 5-29 16,6 3-7-16,-2 9-17 15,-12 42-8-15,-4 20 13 0,-4 21-9 16,7 14-2-16,12 8 3 16,8 6 1-16,8 3-1 31,0-9 2-31,17-8-2 0,21-14-5 0,3-12 0 15,3-18 2 1,5-15-3-16,-8-13 0 16,7-15-2-16,-1-9-3 15,-6-5-21-15,-9-5-30 0,-10 0-68 16,-16 0-194-16,-6-29-315 16</inkml:trace>
  <inkml:trace contextRef="#ctx0" brushRef="#br0" timeOffset="58792">19603 10421 84 0,'0'0'116'0,"0"0"-24"15,-191 0-1-15,172 0-14 16,10-9-16-16,9-8-26 15,0 3-10-15,-3 3 2 16,3-1-10-16,-6 4-8 16,-4 5-7-16,-4 3-2 15,-11 0-54-15,-6 0-157 16</inkml:trace>
  <inkml:trace contextRef="#ctx0" brushRef="#br0" timeOffset="59607">19279 10046 563 0,'0'0'174'0,"0"0"-46"0,0 0-32 16,0 0-18-16,0 0-21 15,0 0-17-15,-6 0-18 16,6 0-7-16,0 0-2 15,0 15-8-15,3 8 1 16,22 2 26-16,0 9 2 16,8 0-15-16,-5 7 0 15,-3-4-7-15,-6 2-4 16,-9-6-1-16,-1-5-2 16,-9-10-5-16,0-7 4 15,0-9-3-15,0 2 7 16,-15-4 0-16,-4 0 0 15,0-9-2-15,3-22-1 0,0-6-3 16,10-12 0-16,6-5-2 16,0 2-9-16,0 3 5 15,19 12-3-15,12 3 2 16,4 8 5-16,4 9 2 16,-4 6-2-16,-10 4 1 15,-3 7-2-15,-6 0 1 16,-4 0-1-16,-5 0-5 15,-4 10 3-15,0 10-2 16,-3 8 5-16,3 3 3 16,-3 1-1-16,3 2 0 15,5-5 0-15,3-3-1 16,3-3-1-16,8-7 1 16,0-4-1-16,6-6-1 15,1-6-1-15,-4 0 1 0,0 0 1 16,-5-6 4-16,-4-17 1 15,-7-3 5-15,-2 0-9 16,-7-2 7-16,0-1-1 16,-13 1 6-16,-15-2-3 15,-5 9-10-15,-2-3 2 16,1 10-4-16,5 6 2 16,4 8-6-16,5 0 2 15,9 0-40-15,-3 6-43 16,8 16-75-16,6-1-105 15,0-10-131-15</inkml:trace>
  <inkml:trace contextRef="#ctx0" brushRef="#br0" timeOffset="60023">19956 9992 527 0,'0'0'192'15,"0"0"-60"-15,0 0-38 16,0 0-15-16,0 0-3 16,0 0-18-16,0-23-10 15,0 23-38-15,-6 0-10 16,3 23-11-16,-5 17 11 0,5 2 9 16,3 5-8-16,0-7 0 15,0-6 4-15,14-8-5 16,14-9 3-16,1-6-8 15,-1-11 10-15,8 0-4 16,2 0 7-16,-1-28 1 16,1-6 12-16,-11-1 10 15,-16 1 12-15,-11 2 6 16,0-2-26-16,-9-3-3 16,-23 3-13-16,-9 5-7 15,2 12 0-15,4 8-5 16,7 9-25-16,6 0-73 15,9 4-72-15,10 15-105 0,3-4-75 16</inkml:trace>
  <inkml:trace contextRef="#ctx0" brushRef="#br0" timeOffset="60480">20378 9732 401 0,'0'0'237'0,"0"0"-91"0,0 0-12 16,0 0-20-16,0 0 2 16,0-149-40-16,0 143-18 15,0 6 1-15,0 0-39 16,0 9-17-16,17 34 0 16,5 20-2-16,-3 17 10 0,-1 11 2 15,-2 5-4-15,-3-9-1 16,-4-6 0-16,4-19-2 15,-7-10-3-15,1-21 0 16,-4-10-3-16,-3-12 2 16,0-9 0-16,0 0-1 15,0-15 14-15,0-26-8 16,0 0-5-16,-13-6-4 16,-9 13 1-16,0 8-5 15,0 8 6-15,3 8-11 16,0 6-6-16,5 2 6 15,8 2-1-15,3 0 11 16,3-3 1-16,0 0 0 0,0 1-5 16,9 2-11-1,27-4 16-15,11-4 0 0,7-6 3 16,1 1-3-16,-8 5-19 16,-9 8-26-16,-13 0-39 15,-3 0-61-15,-5 6-36 16,-1 6-47-16,-7 5-206 15</inkml:trace>
  <inkml:trace contextRef="#ctx0" brushRef="#br0" timeOffset="60852">20918 10181 577 0,'0'0'134'0,"0"0"-24"0,0 0-11 16,0 0-10-16,0 0-34 16,0 0-40-16,-31 0-7 15,24 11-5-15,7 9-3 16,0 0-5-16,0 0 5 16,4-5-4-16,14-10 4 15,1-5 0-15,0 0 13 16,-6 0-1-16,-4-14 7 15,-9-6 16-15,0-3 3 16,0 3 9-16,-9 0-30 16,-13 6-12-16,-7 5-5 0,4 6-11 15,2 3 2-15,7 0-27 16,7 3-107-16,9 14-106 16,0-5-118-16</inkml:trace>
  <inkml:trace contextRef="#ctx0" brushRef="#br0" timeOffset="60943">20918 10181 617 0</inkml:trace>
  <inkml:trace contextRef="#ctx0" brushRef="#br0" timeOffset="62019">20918 10181 617 0,'225'-109'192'0,"-222"107"-86"0,5-4-11 0,3-10-8 16,11 0-28-16,5-9-9 15,1-10-1-15,7-2-8 16,-4-9-7-16,2-5-10 16,-5-9-1-16,-6-6-3 15,-12-5-5-15,-10 1 7 16,0 11-2-16,0 7-7 16,-22 15 5-16,0 14-9 15,3 12-9-15,8 11 0 16,0 0-13-16,-8 28 13 15,-1 33-1-15,-2 18 2 16,6 8 3-16,13 1-2 0,3-4 0 16,0-8-1-1,12-8-1-15,23-7 1 16,1-16 0-16,2-13 2 0,6-12-1 16,6-14-2-1,2-6 1-15,5 0 4 16,-10-20-3-16,-5-4 2 15,-10-4-3-15,-10 3 2 16,-3-1-2 0,-10-6 3-16,-6 1-2 15,-3-3-1 1,0 2 3-16,0 7-1 16,-6 7 0-1,-10 9-3-15,4 9-2 0,-7 0-8 16,-3 14 3-16,-2 24 7 15,5 2 1-15,10 3-1 0,9-6 0 16,0-2-1-16,3-10-1 0,36-3 2 16,12-10 1-16,13-8 0 0,5-4 1 15,2-10 2-15,4-26-3 16,1-13 1-16,-6-6 4 0,-3-4-6 16,-16-2 3-16,-16 1-1 15,-16-3 4-15,-16 7 14 16,-3 3 8-16,0 11-4 15,0 16 0-15,-13 15-4 16,4 8-11-16,6 3-9 16,-4 0-3-16,4 43-2 0,0 22 5 15,3 28 3-15,0 9-1 16,0 9 1-16,0 15-1 16,0 12-1-16,0 5 0 15,0 3-1-15,6-4-1 16,26-18 0-16,9-30-4 15,4-32-4-15,-4-30 4 16,-3-26 3-16,3-6 0 16,4-44 2-16,-4-27 6 15,-6-14-5-15,-13 2 0 0,-19-1 0 16,-3 5-1 0,-16 2-2-16,-37 2-9 0,-7 9 5 15,-4 9-6-15,4 14 11 16,16 15-4-16,14 14 3 15,18 5 1-15,8 6 1 16,4 3-8-16,0 0-2 16,10-6-10-16,31-5 11 15,10-13 7-15,9-12 2 16,0-10-1-16,-5-8 2 16,-8-3 0-16,-6-4 0 15,-5-1 1-15,-11-1-2 16,-12 0 0-16,-10 6 1 15,-3 8 2-15,0 15 13 16,0 11-9-16,0 11 9 0,-6 10-4 16,3 2-7-16,-7 14-5 15,1 34-9-15,-4 21 9 16,4 12 2-16,4 1-2 16,5-2-1-16,0-8 1 15,5-13 5-15,10-10-5 16,4-12 0-16,-3-11-11 15,-3-12-36-15,-1-8-61 16,-2-6-59-16,2 0-29 16,-5-31-35-16,-7-15-200 0</inkml:trace>
  <inkml:trace contextRef="#ctx0" brushRef="#br0" timeOffset="62190">22649 9786 351 0,'0'0'162'16,"0"0"-45"-16,0 0 33 15,0 0 18-15,0 0-88 16,0 0-65-16,86-83-5 16,-4 63-8-16,-5 4 1 15,-11 1-3-15,-8 4-108 16,-14-7-136-16,-15 1-170 16</inkml:trace>
  <inkml:trace contextRef="#ctx0" brushRef="#br0" timeOffset="62455">23001 8989 573 0,'0'0'213'16,"0"0"-73"-16,0 0-38 16,0 0 23-16,0 0-27 15,0 0-12-15,-53-129-39 16,53 133-37-16,25 38-10 15,23 29 8-15,9 29 16 16,4 22 8-16,-4 19-13 16,-2 5-3-16,-11 0-10 15,-16-18 0-15,-18-7-2 16,-10-18-4-16,-19-9-1 16,-42-11-47-16,-18-12-113 0,-11-10-163 15,-1-22-478-15</inkml:trace>
  <inkml:trace contextRef="#ctx0" brushRef="#br0" timeOffset="63342">23567 10021 725 0,'0'0'130'0,"0"0"-34"16,0 0 44-16,0 0-18 15,0 0-22-15,0 0-27 16,-3 0-34-16,3 0-19 15,0 0-14-15,0 0 4 16,0 0-10-16,14 0 2 16,17 0 0-16,13 0 4 15,10 0 0-15,4 0 1 16,5 0-4-16,-2 0-3 16,-14-4 0-16,-9 4-47 15,-25-2-227-15,-13 2-202 16</inkml:trace>
  <inkml:trace contextRef="#ctx0" brushRef="#br0" timeOffset="63605">23777 9749 663 0,'0'0'207'0,"0"0"-110"15,0 0 34-15,0 0 24 16,0 0-41-16,0 0-70 16,7-6-30-16,-7 32-7 0,0 11 6 15,-3 12 1 1,-4 8-7-16,7 3 12 0,0 6-14 16,0 0 0-16,0-1-3 15,0 1-2-15,10 1-24 16,-4-14-168-16,0-10-216 15</inkml:trace>
  <inkml:trace contextRef="#ctx0" brushRef="#br0" timeOffset="66940">27058 9115 568 0,'0'0'129'0,"0"0"-15"16,0 0 16 0,0 0-4-16,0 0-6 0,0 0-4 15,0 0-37-15,0-136-23 16,-6 136-14-16,0 4-29 16,-10 47-13-16,-9 32 0 15,-1 32 6-15,-5 11-3 16,6 8 1-16,6-3 0 15,2-5 4-15,14-12-3 16,3-13-5-16,0-19 1 16,20-13-1-16,10-23 1 15,6-12-1-15,5-17 0 16,6-11-14-16,11-6-62 0,2 0-144 16,-5-20-165-16</inkml:trace>
  <inkml:trace contextRef="#ctx0" brushRef="#br0" timeOffset="71514">27151 9758 583 0,'0'0'135'0,"0"0"-88"0,0 0 16 16,0 0-13-16,0 0-11 16,0 0 19-16,0 0-14 15,53 58-5-15,-37-45 9 16,-2-1-11-16,-6-1-4 15,6 0-4-15,-1 3-1 16,-1 7-13-16,10-1 4 16,0 2-8-16,5 4-3 15,-2-5-4-15,0-5 1 0,-6-4-1 16,-6 0-2 0,-7-7-1-16,-6-2 1 0,0-3-2 15,0 3-4-15,-10-3-13 16,-15 0 17-16,0 0 3 15,2 0 0-15,10 0-3 16,7-15 0-16,6-10-2 16,0-7 2-16,0-3 3 15,22 2 1-15,-2 4 0 16,-4 9-1-16,0 5-1 16,-1 7 0-16,1 0-2 15,0 2 0-15,3 0 0 0,-3 6-1 16,-4 0-1-1,-4 0-1-15,0 0 2 0,-2 0-3 16,2 12-4-16,-5 8 3 16,-3-1 5-16,0 1 0 15,0 1 3-15,3-7 0 16,5-2-2-16,9-5 0 16,2-3-1-1,9-1 5-15,1-3 0 0,2 0 1 16,-1 0 0-1,-5-3-1-15,-9-17 4 16,-7-3 4-16,-5 0 19 16,-4 1 5-16,0-5-2 15,0 1-15-15,-19 4-10 16,-7-4-7-16,-2 6-3 0,3 6 0 16,5 3-3-16,4 7 0 15,0 4-14-15,-3 0-32 0,0 0-25 16,7 12-47-16,4 5-56 15,8 6-32-15,0-6-55 16</inkml:trace>
  <inkml:trace contextRef="#ctx0" brushRef="#br0" timeOffset="71882">27786 9798 216 0,'0'0'214'0,"0"0"-64"0,0 0-5 15,0 0-16 1,0 0-20-16,0 0-28 0,6 0-11 15,-6 0-18-15,0 0-31 16,-6 0-21-16,3 0-15 16,0 20 15-16,-1 5 8 15,4 1-5-15,0 3 0 16,13-7-2-16,20-2 3 16,3 0-1-16,3-8 2 15,-1-7 1-15,-6-5-3 16,-6 0 8-16,-4 0 0 15,-12-11-3-15,-4-11 6 16,-6-7 13-16,0 1 9 16,0-4-9-16,-22 0-18 15,-8 3-3-15,-1 4-6 0,-1 8-5 16,1 3-24 0,1 11-79-16,8 3-89 0,6 0-106 15,16 0-359-15</inkml:trace>
  <inkml:trace contextRef="#ctx0" brushRef="#br0" timeOffset="72083">28177 9455 511 0,'0'0'208'0,"0"0"-37"0,0 0-43 15,0 0-12-15,0 0-34 16,0 0-43-16,0-24-39 15,0 56-13-15,0 19 13 16,6 10 8-16,-6 5 1 16,0 0-5-16,0-10 3 15,0-1-7-15,4-10 5 16,-4-13-5-16,3-9-14 16,0-11-109-16,0-11-65 15,-3-1-36-15,0 0-14 16</inkml:trace>
  <inkml:trace contextRef="#ctx0" brushRef="#br0" timeOffset="72236">28138 9798 135 0,'0'0'158'15,"0"0"-16"-15,0 0-28 0,0 0-19 16,0 0 7-16,0 0-19 16,-35-26-62-16,45 20-8 15,15 6-2-15,11 0-11 16,-1 0-15-16,2 0-209 15</inkml:trace>
  <inkml:trace contextRef="#ctx0" brushRef="#br0" timeOffset="72397">28650 9758 614 0,'0'0'215'0,"0"0"-85"0,0 0-3 15,0 0-17-15,0 0-48 16,0 0-59-16,-64-26-3 16,58 32-138-16,-4 11-323 15</inkml:trace>
  <inkml:trace contextRef="#ctx0" brushRef="#br0" timeOffset="72979">28946 9641 975 0,'0'0'95'16,"0"0"-4"-16,0 0 3 16,0 0-9-16,0 0-21 15,0 0-27-15,-38-15-24 16,38 15-8-16,0 0-5 15,0 12-12-15,0 9 12 16,19 12 1-16,3-2 0 16,9 4 2-16,-2-4 1 15,-4-4-3-15,-8-2-1 16,-12-6-1-16,-5-4 0 0,0-3-1 16,0-1-17-1,-19-3-7-15,-9-5-14 0,3-3-12 16,3 0 52-16,9-5 1 15,13-16-1-15,0-7-1 16,0-1 1-16,25-5 3 16,0 2 3-16,2 4-4 15,-8 3-1-15,0 3 1 16,-1 9-2-16,-5 5 0 16,0 8-2-16,-1 0 0 15,4 0-5-15,-3 19-5 16,-7 21-1-16,0 3 6 15,-6 3 6-15,0-3 1 16,0-9 2-16,0-5 0 16,0-7 1-16,0-10-3 0,0-4-10 15,0-4-97-15,0-4-82 16,0 0-27-16,0 0-56 16</inkml:trace>
  <inkml:trace contextRef="#ctx0" brushRef="#br0" timeOffset="73093">29120 9557 324 0,'0'0'232'0,"0"0"-88"15,0 0-41-15,0 0-4 16,0 0-32-16,0 0-30 16,-41-19-36-16,41 19-1 15,0 8-11-15,19 23-73 0,3 12-156 16</inkml:trace>
  <inkml:trace contextRef="#ctx0" brushRef="#br0" timeOffset="74197">29482 9752 238 0,'0'0'553'0,"0"0"-399"0,0 0-41 15,0 0 1-15,0 0-35 16,-31-151-27-16,21 136-9 16,-3 6-22-16,7 3-21 15,0 6-3-15,-4 0-21 0,-2 0 18 16,2 17 6-16,-2 4 3 16,4-1-3-16,8-5-3 15,0-1-10-15,0-5-3 16,0-1 1-16,20-3 3 15,12-2 8-15,6-1 4 16,-4 2 5-16,-4 2-1 16,-8 2-4-16,-10 4 1 15,-2 5-1-15,-7 6 3 16,-3 6 5-16,0 5 14 16,0 15-1-16,0 8 2 15,0 11 0-15,0 10 3 0,0 4-1 16,0 4 0-1,0 0-6-15,0-12-7 0,0-11 2 16,-3-12-6 0,3-13-2-16,0-19-4 0,-3-7 0 15,0-9 1-15,-7-3 2 16,-7 0 2-16,-8 0 14 16,-3-26-4-16,-10-8-12 15,0-6 0-15,5-3-3 16,16 0-2-16,17-5-3 15,0 1-4-15,14-4-9 16,35-3 3-16,11-3 2 16,10-6-3-16,-1-6 1 15,-4 0 13-15,-12 1 0 16,-12 2 1-16,-11 3 2 0,-8 5-1 16,-16 11 4-16,-6 5 1 15,0 7 8-15,0 12-3 16,0 8 6-16,-9 12-3 15,4 3-14-15,-1 0-1 16,4 6-12-16,-4 35 1 16,-2 15 11-16,-1 13 3 15,-1 2-3-15,4-2 0 16,0-12 3-16,6-11-3 16,0-15 0-16,0-13 1 0,0-10 1 15,0-8-1-15,0 0 0 16,0 0 5-16,0-3 2 15,6-22 0-15,13-8-7 16,-2 3 0-16,5-2 0 16,-3 10 0-16,-3 4-1 15,-4 9-5 1,-2 9-2-16,2 0-6 16,4 9-2-16,0 19 7 15,1 2-4-15,-9-5 2 0,6-2-1 16,-8-12-4-16,-1-5 3 15,3-6 7-15,-2 0 2 16,7 0 3-16,-1-32 8 16,4-7-3-16,0-10-3 15,-7-5 7-15,-6-1 2 16,4 1 9-16,-4 3-8 16,-3 8 8-16,0 8-5 0,0 15-5 15,0 12 1-15,0 5-9 16,0 3-2-16,0 5-11 15,0 33-11-15,0 16 10 16,0 4 12-16,0 1 5 16,0-4-5-16,0-7 0 15,3-5-1-15,6-11-36 16,1-9-43-16,-1-7-75 0,2-10-51 16,5-6-91-1,-1 0-268-15</inkml:trace>
  <inkml:trace contextRef="#ctx0" brushRef="#br0" timeOffset="74395">30016 9763 375 0,'0'0'207'16,"0"0"-79"-16,0 0-5 16,0 0-49-16,0 0-70 15,0 0 10-15,57-42-14 16,-15 28-10-16,2-4-202 15,-6-4-349-15</inkml:trace>
  <inkml:trace contextRef="#ctx0" brushRef="#br0" timeOffset="74703">29898 8975 525 0,'0'0'155'0,"0"0"-35"0,0 0-12 16,0 0-21-16,0 0-30 15,0 0-22-15,-44-75-7 16,44 75-5-16,0 0 10 16,0 0 13-16,0-3 1 0,0 3-12 15,0 0-4-15,0-3-11 16,0 3-4-16,0 0-4 15,0 0 0-15,0 0-8 16,0-2 0-16,0 2-4 16,-3 0-3-16,0 0-76 15,-6 0-68-15,-1 2-63 16,1 16-17-16,4 2-226 16</inkml:trace>
  <inkml:trace contextRef="#ctx0" brushRef="#br0" timeOffset="75074">29861 8531 572 0,'0'0'178'0,"0"0"-32"15,0 0-38-15,0 0-7 16,0 0-36-16,0 0-32 16,-29-34-20-16,67 71-13 15,22 12 19-15,20 19 9 0,8 12-8 16,2 14-10-16,-15 16 2 15,-14 12 14-15,-29 15-6 16,-23 9 9-16,-9 8-8 16,-34-4-11-16,-43-8 0 15,-21-8-6-15,-13-16 1 16,-4-9-5-16,11-21-76 16,18-21-98-16,29-19-167 15,21-20-343-15</inkml:trace>
  <inkml:trace contextRef="#ctx0" brushRef="#br0" timeOffset="81183">30807 9326 343 0,'0'0'394'16,"0"0"-289"-16,0 0-23 16,0 0 25-16,0 0-32 15,0 0-12-15,0 0-6 16,0 0-22-16,-25-37-2 16,18 37-10-16,1 0-14 15,6 0-9-15,-3 0 0 16,3 6 0-16,0 14 1 15,0-3 1-15,0-3-2 16,3-2 0-16,19-7 1 16,3-5 5-16,1 0 5 0,-3 0 2 15,-12-9 29-15,-3-11 5 16,-8 3-8-16,0-5-11 16,0-2-7-16,0 8-1 15,-16 1-12-15,10 7-2 16,-5 5-1-16,8 3-5 15,0 0-10-15,-10 0-6 16,-3 23-9-16,-6 8-7 16,0 12-125-16,-3 0-125 15,3-3-196-15</inkml:trace>
  <inkml:trace contextRef="#ctx0" brushRef="#br0" timeOffset="81426">30785 9849 897 0,'0'0'160'0,"0"0"-31"16,0 0 14-16,0 0-19 15,0 0-45-15,0 0-22 16,25 40-10-16,-25-20-15 15,0 9 1-15,0 10-13 0,-12 7-1 16,-17 5-11-16,-10 4-2 16,-8 5-6-16,-7 0-14 15,7-6-95-15,5-13-163 16,10-15-269-16</inkml:trace>
  <inkml:trace contextRef="#ctx0" brushRef="#br0" timeOffset="90926">7726 8320 609 0,'0'0'253'16,"0"0"-100"-16,0 0-28 15,0 0-7-15,0 0-13 16,0 0-37-16,0 0-22 0,0 0-20 16,9-29-8-16,-9 29 0 15,0 0-2-15,0 0-7 16,0 0-8-16,0 9-1 16,0 13 4-16,0 13-2 15,-3 2-1-15,3-6 6 16,0-2-7-16,0-3-1 15,3-9 0-15,16-6 2 16,6-5 1-16,0-6-1 16,8-6 1-16,5-27 4 15,3-17 3-15,1-4-1 16,-7 0-7-16,-7 5 4 16,-12-2-4-16,-4 2 8 15,-8 0 7-15,-4 1 7 16,0 8 7-16,0 8-5 15,-16 6 1 1,3 15-5-16,1 6-7 16,2 5 1-16,7 0-8 0,0 0-7 0,-4 14-10 15,4 35-3-15,0 19 13 16,3 18 6-16,0 8-5 16,0 12-1-16,0 22 2 15,10 10-3-15,5 2 5 16,7-6-2-1,1-22-2-15,5-27-1 16,0-22-7-16,2-23-2 0,-2-17 0 16,4-11 3-16,-1-9 5 0,2-3 1 15,5 0 0-15,-4-23 1 16,1-17 2-16,-10-12 8 16,-9-11-6-16,-13-5-2 15,-3-3 9-15,-14 1-2 16,-35 5-6-16,-8 8-3 15,-10 11 0-15,-2 15-3 16,-5 11-7-16,8 11 6 16,9 9-26-16,15 0-38 15,17 0-24-15,12 0-57 16,10 0-129-16,3-15-160 16</inkml:trace>
  <inkml:trace contextRef="#ctx0" brushRef="#br0" timeOffset="91377">7678 8068 466 0,'0'0'222'0,"0"0"-146"15,0 0-4 1,0 0 22-16,0 0-8 0,0 0-20 16,0-9-28-16,0 9-20 15,0 0-13-15,0 0-3 16,0 0-2-16,3 0 0 16,4 6 4-16,5 0 0 15,10-3-2-15,7-3 4 16,13 0 8-16,-1-12 50 15,-6-8 14-15,-10-2 10 16,-9-1-13-16,-10-1-13 16,-6 4-25-16,0-2 2 15,-3 5-8-15,-26 3-23 16,-2 2-7-16,-4 6-1 16,-4 6-11-16,4 0 8 15,4 0-5-15,6 18-24 16,6 16-61-16,16 11-61 0,3 1-82 15,15-3-71-15</inkml:trace>
  <inkml:trace contextRef="#ctx0" brushRef="#br0" timeOffset="91776">8650 7731 842 0,'0'0'175'0,"0"0"-20"0,0 0-24 16,0 0-4-16,0 0-38 15,-29-146-28-15,23 146-1 16,3 0-29-16,-3 0-13 15,-10 3-12-15,-9 35-6 16,-8 21 4-16,-5 26 3 16,10 27-1-16,9 14-5 15,16 11 6-15,3 1 0 16,3-4-2-16,28-14 0 16,7-11-3-16,3-26 4 15,1-26-6 1,-1-20-1-16,-6-17-11 15,-7-6-14-15,-1-7-33 16,-5-6-56-16,3-1-92 16,-6 0-136-16,-3-22-465 0</inkml:trace>
  <inkml:trace contextRef="#ctx0" brushRef="#br0" timeOffset="98205">8873 8176 172 0,'0'0'488'16,"0"0"-368"-16,0 0-16 16,0 0 19-16,0 0-15 15,0 0-34-15,0 0-25 16,-22 0-2-16,22 0-9 0,0 0-12 15,0 0-11 1,0 0 5-16,0 0-6 0,0 0 8 16,0 0-8-1,0 0 9-15,0 0-6 0,0 0 2 16,0 0-7-16,0 0 6 16,0 0-10-16,0 0 2 15,0 0-6-15,0 0 5 16,0 0-5-16,0 0-3 15,0 0 4-15,0 0-5 16,0 0 0-16,0 0 4 16,0 0-2-16,0 0-1 15,0 0-2-15,0 0-3 16,8 15-1-16,17 5 5 0,5 6 0 16,-5 2 2-16,0 7-2 15,-6 5 0-15,-3 3 0 16,-10 5 2-1,-3-8-2 1,-3-5 3-16,0-13-2 0,0-10-1 16,-14-6 0-16,-13-6-3 15,2 0 2-15,0-6-7 16,6-23 3-16,5 0 5 16,9-2-5-16,5-6 3 15,0-3 2-15,22-6-15 0,19 1-6 16,13 5 14-16,0 2 6 15,0 9 1-15,-7 10-7 16,-6 1 7-16,-11 9 0 0,-5 4 2 16,-9 3-3-16,-3 2 1 15,-7 0-3-15,-3 0 2 16,-3 0-2-16,0 0 3 16,0 0-1-16,0 14 2 15,0 17 2-15,0 2-2 16,-6 11 5-16,-4-4-2 15,7 1-4-15,3-2 2 16,0-7-2-16,0-7 0 16,3-7 0-16,13-7 0 15,6-5-1-15,1-6 1 0,2 0 0 16,4-6 4-16,-4-17 3 16,0-1-1-16,-6-6 10 15,-5-2-5-15,-14-5 9 16,0 0 2-16,0 3-12 15,-14 1-3-15,-11 8-2 16,-7 6-5-16,7 4 0 16,0 6-1-16,11 9-4 15,9 0-5-15,-1 0-53 16,6 12-19-16,0 14-83 16,3 4-7-16,38 0-42 15,13-7-61-15,10-6-181 16</inkml:trace>
  <inkml:trace contextRef="#ctx0" brushRef="#br0" timeOffset="98619">9717 8291 429 0,'0'0'194'15,"0"0"-31"-15,0 0 2 16,0 0-57-16,0 0-3 16,0 0-26-16,-38-97-11 15,32 97-14-15,3 0-18 16,3 0-22-16,-3 0-14 15,-10 11-3-15,-4 27 3 16,1 13 3-16,2-9-3 16,14 5 1-16,0-8-1 15,0-7-7-15,14-6 3 16,19-13 2-16,-1-5 2 16,-1-8 13-16,-6 0-3 0,-3-19 1 15,-3-15 21-15,-5-3-8 16,-8 0 11-16,-6-3-10 15,0 0-5-15,-12 3-17 16,-18 2-2-16,-4 13 2 16,5 5-6-16,4 10-7 15,9 7-16-15,10 0-53 16,6 0-47-16,0 24-35 16,19 5-43-16,25-11-150 15</inkml:trace>
  <inkml:trace contextRef="#ctx0" brushRef="#br0" timeOffset="99010">10162 8071 573 0,'0'0'227'0,"0"0"-68"0,0 0-38 16,-13-155 9-16,4 133-8 16,6 10-28-16,3 6-45 15,0 4-24-15,0 2-11 16,0 0-14-16,0 20 0 15,0 28 5-15,-3 18 4 16,-4 5-3-16,-2 7 0 16,-1-1-4-16,4 0 3 15,0-12-5 1,3-7 2-16,3-12-2 0,0-20 0 16,0-9-12-1,0-9-25-15,0-8-21 16,0 0 17-16,0-17 2 0,0-20-36 15,-8-6 55 1,-8 3 14-16,-1 0 4 0,-7 6-1 16,5 2 3-16,4 9 0 0,2 5 2 15,10 10 6-15,3 3 16 16,0 5-7-16,0 0-17 16,16 0-2-16,25 0 2 15,17 0 16-15,8 0-8 16,3 0-3-16,-2 0-1 15,-10 0-4-15,-13 0-72 16,-17 5-155-16,-24-5-280 0</inkml:trace>
  <inkml:trace contextRef="#ctx0" brushRef="#br0" timeOffset="101875">10927 8229 87 0,'0'0'146'0,"0"0"-49"16,0 0 2-16,0 0 14 16,0 0-12-16,0 0 0 15,0 0 3-15,-44-15-15 16,41 15-10-16,3-3-13 16,-3 3 1-16,3 0-10 15,0 0-12-15,0 0 0 16,0 0-8-16,0 0-12 15,0 0-2-15,0 0-10 16,0 0-1-16,0-3-12 16,0 3 0-16,19 0-4 15,25 0 4-15,22-3 18 16,21-6-9-16,5-4-2 16,1 1-4-16,-24 6-3 15,-25 3-10-15,-25 3-91 16,-19 0-38-16,-25 0-2 0,-38 26-43 15,-14 8-193-15</inkml:trace>
  <inkml:trace contextRef="#ctx0" brushRef="#br0" timeOffset="101943">10927 8229 470 0</inkml:trace>
  <inkml:trace contextRef="#ctx0" brushRef="#br0" timeOffset="102058">10927 8229 470 0,'-28'202'176'0,"28"-202"-92"0,0 0-5 16,0 0 11-16,3 0-31 0,22 0-19 15,10 0 15-15,17 0-5 16,4 0-9-16,15 0-10 16,5-3-22-16,-7 0-3 15,-5 3-6-15,-10 0-8 16,-9 0-145-16,-7 0-201 16</inkml:trace>
  <inkml:trace contextRef="#ctx0" brushRef="#br0" timeOffset="102355">11661 8225 592 0,'0'0'164'16,"0"0"-58"-16,0 0 2 15,0 0-8-15,0 0-10 16,0 0-37-16,-42-37-35 15,47 35-12-15,29-8-3 16,20 2 17-16,16-3-17 16,6-4-1-16,1 6-2 15,-14 1-2-15,-16 6-15 16,-17 2-71-16,-21 0-32 16,-9 0-19-16,-6 10 11 15,-36 17-158-15</inkml:trace>
  <inkml:trace contextRef="#ctx0" brushRef="#br0" timeOffset="102483">11633 8371 155 0,'0'0'168'0,"0"0"-22"0,0 0-6 15,0 0-4-15,0 0-42 16,0 0-34-16,32 3-26 16,15-3 17-16,20 0-28 15,12-6-11-15,10-2-7 16,0 5-5-16,-9 0-121 15,-17 0-287-15</inkml:trace>
  <inkml:trace contextRef="#ctx0" brushRef="#br0" timeOffset="103850">12297 8222 525 0,'0'0'223'0,"0"0"-89"0,0 0-27 15,0 0-8-15,0 0-13 16,0 0-41-16,12-136-32 16,18 118 2-16,-2 6 3 15,-3 6-6-15,-6 6 1 16,3 0-11-16,0 0 0 0,0 6-2 15,2 20-3 1,-10 9-1-16,-3 8 3 0,-8 5 1 16,-3 3 0-16,0-2 0 15,0-9 0 1,0-5 0-16,0-14 0 16,0-11 3-16,0-5 2 0,0-5-4 15,0 0 7-15,0 0 16 16,0 0 15-16,0-14 14 15,0-15-13-15,16-11-34 16,3-2-3-16,3-5-3 16,0 14 6-16,-3 5-5 15,1 10-1-15,-12 10 1 16,3 2-1-16,-2 6-5 0,4 0 1 16,-1 0 1-1,1 0 1-15,0 29-2 0,-7 2 1 16,-3 9 1-16,-3 0-3 15,0-6 5-15,0-5-1 16,0-12 3-16,0-8-1 16,0-7-1-16,3-2 1 15,4 0 1-15,8 0 0 16,4-20-1-16,11-17 8 16,1-6-5-16,-6 3 3 15,-6 0 0-15,-6 6 4 16,-4 2 10-16,-5 4-4 15,-4 14-6-15,0 5-2 0,0 9-7 16,0 0-2 0,0 0-4-16,0 6-12 0,0 30-1 15,0 17 16-15,0 7 1 16,0-6 5-16,0-5-3 16,0-12-4-16,9-11 0 15,7-13-2-15,1-10 1 16,-3-3 3-16,13 0 2 15,1-21 3-15,1-15-4 16,2-4 4 0,-3 3-2-16,-4-3-1 15,-9 9 2-15,-5 2 0 0,-10 6-1 16,0 12 12-16,0 5-9 16,0 3-4-16,0 3-2 0,0 0-12 15,0 20 1-15,0 20 5 16,0 9 6-16,6-4 1 15,-3-5-1-15,10-6-1 16,0-6 0-16,5-13-6 16,14-12 1-16,13-3 1 15,3 0 4-15,5-23 1 16,-4-16 0-16,-12-10 6 16,-2-5-4-16,-10-3-2 15,-9-6 5-15,-5-3 1 16,-11 6 5-16,0 2 3 15,0 10-8-15,-14 17 9 16,-2 8 1-16,0 14-5 0,7 9-11 16,-7 0-1-16,-3 38-7 15,-6 21 7-15,0 24 2 16,11 6-3-16,11 1 3 16,3 3-1-1,0-11 2-15,3-10-2 0,22-18-2 16,14-19-2-16,5-23-5 15,13-12 8-15,7 0 2 16,-1-35 5-16,5-19-2 16,-11-7-3-16,-6-7 3 15,-13-6-3 1,-13 3 0-16,-15-2 3 16,-10 8-3-16,0 14 3 0,0 13 4 15,-19 16 1-15,3 10 3 16,6 12-12-16,-10 0-3 15,-5 28-2-15,-3 30 4 0,3 17 0 16,9 1 1-16,16 1-1 16,0-2 2-1,0-9-2-15,12-9 3 0,20-8-4 16,12-10-18-16,11-13-52 16,11-14-94-16,14-12-84 15,-6 0-124 1</inkml:trace>
  <inkml:trace contextRef="#ctx0" brushRef="#br0" timeOffset="104318">14384 7548 712 0,'0'0'201'0,"0"0"-54"15,0 0-17-15,0 0-22 16,0 0-25-16,0 0-28 16,-63-84-11-16,63 84-34 15,19 10-5-15,22 27-5 16,12 17 6-16,4 15 2 0,-5 10 7 15,-2 10-2-15,-6 3 0 16,-5 1-4-16,-10-4-6 16,-10-3 2-1,-16-11-4-15,-3-7 2 0,0-8-3 16,-44-8 0-16,-10-3-91 16,-7-4-173-16,1-7-238 15</inkml:trace>
  <inkml:trace contextRef="#ctx0" brushRef="#br0" timeOffset="107940">9308 9437 568 0,'0'0'194'0,"0"0"-66"0,0 0-31 0,0 0 6 16,0 0-5-16,0 0-23 16,0 0-10-16,-76-54-26 15,76 54-11-15,0 0-9 16,0 0-12-16,0 0-7 16,3 0-6-16,20 6 6 15,5 20 4-15,11 8-2 16,-4 6 1-16,2 0-3 15,-2 6 1-15,-2-3 1 16,-5-9 1-16,-6-6-2 31,-12-11-1-31,-7-5 0 0,-3-6-1 0,0-6-14 16,-3 0-5-16,-19 0 6 16,-5 0-12-16,8 0 1 15,10-14 21-15,6-7-9 16,3-1-2-1,0-7-13-15,9 3 20 16,16-2 5-16,14-5 1 0,9 3 2 16,-1-2 6-16,5 1-4 15,-5-1 1-15,-6 1-2 0,-10 3 4 16,-4 8-2-16,-15 2 9 16,-5 10 6-1,-4 2 4-15,-3 3 5 0,0 3 3 16,0 0-8-16,0 0-22 15,0 0-2-15,-19 0 2 16,-6 17 7-16,-2 12-5 16,13 2-1-16,3 6-2 15,11-2 1-15,0 2-1 0,0 0 1 16,22-6-2-16,17-5 0 16,8-8-2-16,7-13 8 15,7-5 0-15,2 0 0 16,-5-14 1-16,-8-17-3 15,-5-10 0-15,-11-8 5 16,-1-5 3-16,-14-9 8 16,-7-5 4-16,-8 2 25 15,-4 9-32-15,0 9 5 0,0 13 0 16,0 18-5-16,-7 8-5 16,1 7 0-16,3 2-6 15,-7 0-4-15,-2 25-11 16,-4 35 10-16,-1 17 2 15,11 5-2-15,6-4 1 16,0-6 0-16,0-9 5 16,20-11-5-16,2-10-15 15,0-11-41-15,3-11-54 16,4-15-85-16,-1-5-43 0,0-1-16 16,-12-34-68-1</inkml:trace>
  <inkml:trace contextRef="#ctx0" brushRef="#br0" timeOffset="109132">10236 9380 364 0,'0'0'152'0,"0"0"-23"16,0 0-17-16,0 0 28 15,0 0-16-15,0 0-64 16,-84-68-60-16,119 68 9 16,20 0 15-16,17 0 6 15,7 0-2-15,4 0 10 16,-3 0-10-16,-10 0-5 15,-23 0-1-15,-14 0 2 16,-21 0-2-16,-9 0 18 16,-3 0 11-16,0 0-9 15,0 0-10-15,0 0-3 16,0 0-9-16,0 0-14 0,0 0 0 16,0 0-6-16,-12 3-1 15,-1 22-2-15,-4 9 3 16,6 7 0-16,8 1 1 15,3 0 0-15,0-3 0 16,0-6-1-16,11-3 0 16,14-11-1-1,5-7 3-15,-2-12-1 0,1 0 5 16,-4 0-4-16,-2-23 7 16,-4-11-7-1,-3-9 4-15,-4-6-1 16,-9 1 1-16,-3 2 6 0,0 6 4 15,0 11-5-15,0 12 4 16,0 10-2-16,0 6-4 0,0 1-7 16,0 0-2-16,0 0-8 15,0 29 0-15,-3 13 6 16,3 13 2-16,0-1 2 16,0-3 1-16,0-6-3 15,7-7 0-15,15-13 0 16,-3-7-4-16,-4-12 5 15,1-6-1-15,3 0 4 16,6-6-2-16,5-26 7 16,-2-5-8-16,1-8 3 15,-1-1-4-15,5-5 3 16,-2 5-1-16,-3 5-3 16,-5 13 2-16,-8 14-1 15,-5 8 0-15,-4 6-4 16,8 0 2-16,2 6-5 0,6 24 4 15,-3 8 0-15,-7 8 2 16,1 3-1-16,-7-7 3 16,4-4-2-16,-1-10 2 15,1-8-2-15,-1-9 1 16,0-5-3-16,1-6-1 16,7 0 4-16,2 0 0 15,6-24 4-15,6-9-4 16,-5 2 1-16,-1-7 2 15,-5 1-3-15,-4 1 0 0,-4 1 1 16,-2 7 1-16,-4 4 2 16,-3 10-4-1,0 9 1-15,-3 5-1 0,0 0 0 16,0 0-5-16,7 0-2 16,2 31-3-16,1 12 9 15,-4 3 1-15,0-3 0 16,1-7 2-16,-1-8-2 15,3-3 0-15,1-15 0 16,-4-1 2-16,-3-7-2 16,0-2 0-16,2 0 0 15,-2 0 6-15,5 0-6 16,6-11 2-16,8-17 1 16,0-1-3-16,3-2 4 15,0 2-1-15,-1 6-3 0,1 1 1 16,-6 7 0-16,-8 10-2 15,6 2 0-15,-7 3-6 16,5 0 3-16,1 3-1 16,-3 25-3-16,-1 1 8 15,-5 5 0-15,-1-6 1 16,8-4 0-16,-6-10-1 16,9-5 1-16,-1-7 0 15,9-2-1-15,7 0 3 16,15-2 1-16,6-24-1 0,12-5-2 15,-4-7-1-15,-14-2-46 16,-16-3-131-16,-18-6-289 16</inkml:trace>
  <inkml:trace contextRef="#ctx0" brushRef="#br0" timeOffset="122153">13215 9260 485 0,'0'0'265'15,"0"0"-82"-15,0 0-30 16,0 0-5-16,0 0-19 16,0 0-48-16,0 0-14 15,-22-97-14-15,15 94-14 16,4 3-3-16,0 0-12 16,0 0-5-16,0 0-12 15,3 0-6-15,-7 0-1 0,-5 17-6 16,-10 14 6-16,-2 16 11 15,-1-2-9-15,3 4 3 16,6 5-5-16,10 0 0 16,6 3 0-16,0-4 0 15,0-8 0-15,19-5-1 16,14-9-1-16,-2-11 2 16,7-6-7-16,6-14 7 15,8 0 7-15,4-5 0 16,4-29 2-16,-2-10-4 15,-4-9-2-15,-7-14 3 16,-8-12 0-16,-7-14 6 16,-20 3 0-16,-12 7-5 15,0 14 5-15,-12 17 3 0,-26 13-10 16,-1 15-4-16,4 10-1 16,0 12-6-16,1 2 6 15,-8 0-3-15,1 22 1 16,3 10-4-16,2 5-14 15,14 0-25-15,14 1-26 16,8 1-14-16,0 7-45 16,30-3-111-16,18-6-50 15,12-5-358-15</inkml:trace>
  <inkml:trace contextRef="#ctx0" brushRef="#br0" timeOffset="122634">14254 9194 450 0,'0'0'275'16,"0"0"-140"-16,0 0-17 15,0 0-25-15,0 0-19 16,0 0-20-16,-26-63-16 16,23 63-10-16,0 0-16 0,0 0-12 15,-4 0-11-15,-2 6 11 16,3 14 3-16,-2 0 2 16,3 1-4-16,5-5 4 15,0-1-5-15,0-7 0 16,0-5 1-16,0-3-1 15,0 0 8-15,2 0 7 16,12 0 34-16,-2-11 13 16,1-12-4-16,-10 3-3 15,-3-3-27-15,0 3-9 16,0 3-10-16,-12 6-9 16,-7 6-4-16,8 1 4 0,0 4-9 15,0 0-1-15,3 0 10 16,-3 14-1-16,2 17-21 15,-1 10-113-15,-2 4-77 16,-4 7-218-16</inkml:trace>
  <inkml:trace contextRef="#ctx0" brushRef="#br0" timeOffset="122862">14222 9577 608 0,'0'0'371'16,"0"0"-216"-16,0 0 26 0,0 0-56 16,0 0-35-1,0 0-32-15,-28 0-34 0,12 11-16 16,-9 15-1-16,-8 9-2 16,-5-1 1-16,0 0-5 15,-4-2 1-15,-2-1-2 16,0-2-55-16,3-4-113 15,2 1-317-15</inkml:trace>
  <inkml:trace contextRef="#ctx0" brushRef="#br1" timeOffset="126301">16350 7905 0 0,'0'0'178'0,"0"0"-35"16,0 0 14-16,0 0-25 16,0 0 12-16,0 0-17 15,156-151-24-15,-128 125 4 16,-2-5-13-16,-3-1 13 16,-4 6-28-16,0 3-13 15,-13 12-17-15,0 5 4 16,-6 6-22-16,0 0-18 15,0 11-13-15,-9 49-7 16,-35 35 7-16,-24 20 15 16,-15 10 7-16,-2 7-10 15,5-1-1-15,4 6-7 16,9-8 1-16,10-12-5 16,7-17 0-16,11-22 6 15,11-18-5-15,9-21-2 16,6-16-4-16,10-8-28 0,3-6-26 15,0-7-21-15,0-2-31 16,22-16-22-16,39-42-42 16,30-20-66-16,18-18-6 15,12-13-95-15</inkml:trace>
  <inkml:trace contextRef="#ctx0" brushRef="#br1" timeOffset="126593">17110 7925 428 0,'0'0'174'0,"0"0"-61"15,0 0-6-15,119-175 19 16,-111 150-33-16,-5 11 2 16,-3 5 5-16,0 9-33 15,0 0-42-15,-16 23-23 16,-32 39 8-16,-15 27 40 16,-11 14-10-16,-2 12-9 15,-4 8 2-15,2 6-7 16,1 0 8-16,11-14-23 15,9-16 3-15,15-26-11 16,10-12 2-16,10-19-5 16,13-7 3-16,-1-15-1 15,10-8-1-15,0-9-1 0,0-3-1 16,0 0-10-16,0 0-44 16,13-32-22-16,31-26-98 15,20-19-81-15,15-2-99 16</inkml:trace>
  <inkml:trace contextRef="#ctx0" brushRef="#br1" timeOffset="128872">17672 7756 72 0,'0'0'617'0,"0"0"-454"0,0 0-36 16,0 0-33-16,0 0-5 15,0 0-23-15,-20-100-36 16,14 123-24-16,-4 37-6 16,-5 24 9-16,-7 7 12 15,-1-3-1-15,4-2-3 16,7-9 3-16,1-11-8 16,9-14 1-16,2-15-4 15,0-21-1-15,0-10 0 16,0-6 3-16,0 0 15 15,0-31 39-15,2-23-21 16,21-27-30-16,9-13-5 16,3-15-4-16,4-7-3 15,-5-7-1 1,-2-1 3-16,-1 9-6 0,1 7 5 16,-4 20-4-1,2 22 1-15,-8 23 0 0,-9 23 0 16,-1 18 0-16,1 2-6 0,6 10 2 15,1 37-11-15,-1 16 8 16,-10 11 4-16,-1 9 3 16,0-1 1-16,-5-1 0 15,-3-7 1-15,0-8-2 16,0-6-8-16,-22-11 5 16,-11-12-7-16,8-9-6 15,3-11 13-15,6-8-10 16,10-6 12-16,6-3 0 15,0 2 2-15,0 2 0 0,0-4-1 16,0 2-1-16,0 1 0 16,0 3-7-16,22 9-9 15,19 4 16 1,9 10 2-16,2 5 2 0,-2 5-3 16,-7 5 1-16,-15 2 0 15,-6-3-1-15,-9-7 0 16,-13-1-2-1,0-7 0-15,-13-2 0 0,-37-3-1 16,-21-9 6-16,-9-4-1 16,4-10-1-16,12 0 1 0,26 0-2 15,20-10-27 1,18-4-7-16,3-9-14 0,61-11-17 16,27-11-21-16,21-7-8 15,-10 7 43-15,-20 4 41 16,-24 4 10-16,-17 5 0 15,-13 4 8-15,-6-4 28 16,-9 3 21-16,-7 1-3 16,-6-3 6-16,0-1 1 15,0 7-17-15,-13 5-6 16,-6 11-16-16,1 9-10 16,-11 0-10-16,-2 20-2 15,-2 23 2-15,11 9-2 0,6-1 0 16,16 0 0-16,0-6 0 15,0-1-9-15,13-12-7 16,7-11-3 0,-4-5-7-16,-7-13 13 0,4-3 13 15,-1-6 0-15,4-25 7 16,0-4-6-16,-4 0 1 16,-5 13 2-16,-4 5 3 15,-3 8 8-15,0 9-4 16,0 0-11-16,0 0-3 15,0 3-14-15,0 26 10 16,9 13 7-16,18 2 5 0,9-7-2 16,10-14-1-1,1-12 1-15,-3-11-1 0,-2 0 1 16,-4-23 1-16,-3-17-2 16,-4-6 4-1,-9-2 4-15,-8 1 10 16,-8 2 6-16,-6 2-8 0,0 3-3 15,0 14-10-15,0 12 2 16,0 12-1-16,0 2-6 16,0 16-10-16,7 36 8 15,5 16-2-15,1 7 4 16,0-1 0-16,-1-2 1 16,-2-9-1-16,-4-12 0 15,-6-5-4-15,0-15-4 16,-10-8-14-16,-21-6-1 15,-7-10 19-15,5-5-10 16,11-2 12-16,13 0 2 16,9-26 3-16,9-16-3 0,40-13 4 15,20-8-4-15,11-3 0 16,-7 3 3-16,-6 9-3 16,-13 8 3-16,-13 6-2 15,-10 3 0 1,-9 3 2-16,-5 3 5 15,-9 1 13-15,-3 8-4 0,-5 7 0 16,0 7-2-16,0 8-15 16,0 0 0-16,-16 29-25 15,-23 34 25-15,-5 20 5 16,9 1-4-16,13 0 0 16,22-13 7-16,0-8-7 0,41-14 3 15,16-16-4-15,20-26-15 16,9-7-7-16,-1-7-77 15,-11-32-78-15,-21-9-97 16,-18-15-311-16</inkml:trace>
  <inkml:trace contextRef="#ctx0" brushRef="#br1" timeOffset="130656">20324 7682 614 0,'0'0'222'16,"0"0"-69"-16,10-174-31 16,-10 120-31-16,0 6-13 0,-16 15-25 15,-6 16-11-15,0 11-17 16,-14 6-25-16,-21 41 1 16,-15 32 3-16,-12 28 2 15,15 11 5-15,14 2-6 16,21-3 1-16,21-2 0 15,13-12-6 1,3-11 7-16,45-17-4 0,13-24-1 16,8-22 4-16,14-23-1 15,5 0-1-15,2-37 8 16,-5-12-7-16,-5-5 1 16,-8 0-3-16,-14 3 1 0,-10 5 0 15,-17 11 2 1,-12 15-5-16,-5 14 3 0,-11 6-1 15,0 0-3-15,2 0-6 16,6 18 0-16,1 7 5 16,-2-2-1-16,-1-3 1 15,-2-3-1-15,-4-8 1 16,0-3 2-16,-3-6-3 16,0 0 6-16,0 0 1 15,0 0 6-15,0-11-11 16,0-13-1-16,-13 4 1 15,-6 3-3-15,-4 7-1 16,-2 3-1-16,-7 7-4 16,-9 3 0-16,-12 31 9 15,1 12 1-15,11 2-1 0,22 9 0 16,19 1 2-16,0-10-2 16,13-4-2-16,28-16-2 15,6-5 4-15,5-15-1 16,-5-8 3-16,-6 0 0 15,-2-34-1-15,-11-17 6 16,-9-10-2-16,-9-7-5 16,-10-4 2-16,0 7 4 15,-16 4 3-15,-12 16 3 16,1 17-1-16,8 8-1 16,2 20-8-16,-13 0-2 15,-5 28 0-15,-7 21-1 0,12 10 2 16,13 4-1-16,17 3 1 15,11 0 0-15,39-9 4 16,16-14-4-16,11-14 3 16,-1-24-1-16,-3-5-2 15,-10 0 2-15,-9-37 3 16,-9-3-5-16,-10-9 5 16,-16 1-5-16,-6 2 2 15,-4 4 0-15,-9 13-3 16,3 11 3-16,-3 16-3 15,3 2 0-15,2 0-6 16,0 28-7-16,4 15 13 16,5 6-1-16,2-1 3 0,-4-7-4 15,4-16 0 1,-6-11 2-16,-1-11 3 0,-6-3-1 16,10 0-2-16,12-3 0 15,13-22 3-15,7-7-3 16,2 4 0-16,-1 5 3 15,-10 5-3-15,0 10 0 16,-11 2 0-16,-2 6 0 16,-1 0-8-16,-10 6 8 15,4 17-7-15,-2 6-2 16,0 10 6-16,16-4 0 16,1-3 2-16,18-7 1 0,4-14-12 15,4-8 12 1,-2-3 2-16,-11-11-2 0,-6-21 0 15,-13-7 0-15,-9-7 7 16,-10-5-3-16,-6 2-2 16,0-2 7-16,-19 1-3 15,-12 13-4-15,-7 9 2 16,-1 10-4-16,4 18-5 16,1 0 3-16,-1 12-3 15,2 38 5-15,8 9 0 16,12 12 2-16,13-5-5 15,0-6 3-15,13-11 0 16,29-21-1-16,9-16-4 16,10-12 5-16,2-12 2 0,-7-39-2 15,-4-15 2-15,-8-17 2 16,-12 0-1-16,-17-11 1 16,-8-6 2-16,-7-1 5 15,0 1 0-15,-3 15-4 16,-16 16 5-16,6 27-5 15,4 16-1-15,5 20 3 16,1 6-9-16,0 43-7 16,-3 37 0-16,-4 32 7 15,7 10 0-15,3 4 2 16,0-9-1-16,0-11-1 0,22-15 1 16,19-22-1-1,11-23 0-15,5-29-1 0,-7-17 1 16,2-3 0-16,-8-39 3 15,-6-11 5-15,-10-9-7 16,-9-1 3-16,-10 1-2 16,-9 9-2-16,0 19 3 15,0 12-1-15,0 16-2 16,0 6 0-16,0 0-10 16,0 16-1-16,-6 28 11 15,6 7 0-15,0 4 2 16,14-6-2-16,17-4-1 15,10-8-2-15,0-8-19 16,0-12-13-16,-5-14-28 16,-8-3-51-16,-15-9-11 0,-13-40-116 15,0-14-528-15</inkml:trace>
  <inkml:trace contextRef="#ctx0" brushRef="#br1" timeOffset="130941">22465 7622 206 0,'0'0'581'0,"0"0"-448"16,0 0-32-16,0 0-13 15,0 0-46-15,0 0-39 16,-3-6 0-16,3 38-2 16,13 5 1-16,15-3-2 0,3-5 6 15,8-8-5-15,-7-11 5 16,-7-7-1-16,5-3-1 15,-11 0 4-15,-4-20-3 16,-8-8 6-16,-7-1-5 16,-7 1-6-16,-24 4-14 15,-5 10-26-15,1 14-59 16,10 0-41-16,12 12-24 16,13 19-72-16</inkml:trace>
  <inkml:trace contextRef="#ctx0" brushRef="#br1" timeOffset="131520">22945 7776 275 0,'0'0'356'0,"0"0"-203"16,9-162 4-16,-9 113-17 16,0 15-18-16,0 11-31 15,0 10-14-15,3 11-31 16,-3 2-23-16,3 6-15 15,2 48-7-15,1 29 4 16,-4 22-2-16,1 12 3 16,0-2-3-16,-3-6-2 15,3-11 0-15,5-19 4 16,-2-21-3-16,-1-27-2 0,3-19 0 16,-2-12 0-1,3-12 0-15,-2-36 0 0,-4-18-10 16,-3-3 1-1,-3 3-11-15,-32 9 0 16,-1 8 8-16,2 9 1 16,5 12 5-1,13 11 3-15,7 9 3 0,9 4-1 16,0 4 1-16,16 0-7 0,44 9-1 16,26 6 8-16,16-1 2 15,-7-6 2-15,-19-5-4 16,-22 0 9-16,-22-3-8 15,-14 0 10-15,-10 0 23 16,-6 0 0-16,-2-6-10 16,0 1-3-16,0 5-6 0,0 0-10 15,0 0-5 1,0 16-10-16,-10 28 10 0,-5 13 1 16,5 8 0-1,4-1 3-15,3-4 0 0,3-6-4 16,-3-15 0-16,3-13-1 15,0-12-60-15,0-14-61 16,0 0-15-16,0-22-16 16,0-24-177-16,0-11-345 15</inkml:trace>
  <inkml:trace contextRef="#ctx0" brushRef="#br1" timeOffset="131861">23273 7728 406 0,'0'0'228'0,"0"0"-101"16,0 0-17-16,0 0-12 16,0 0-41-16,0 0-18 15,14-86-39-15,-14 109-4 16,0 11 4-16,0 8 5 16,20-1 0-16,15-10 0 15,9-11 4-15,-3-8 3 16,-11-12 12-16,-5 0 28 15,-12 0 11-15,-1-17 5 0,-2-9-38 16,-10-2-14-16,0-1-3 16,0 6-13-16,-7 6-6 15,-12 9 5-15,0 8-28 16,4 0-59-16,7 25-17 16,8 23-22-16,0 15-28 15,0 6-48-15,8 0-203 16</inkml:trace>
  <inkml:trace contextRef="#ctx0" brushRef="#br1" timeOffset="132550">23694 8176 389 0,'0'0'242'0,"0"0"-77"0,0 0-19 16,0 0-45-16,0 0 4 15,22-160-45-15,-22 143 9 0,-15 3-19 16,-4 8-9-16,0 6-30 15,0 0-7-15,0 29-3 16,3 19 0-16,10 15 5 16,6 4-2-16,0-6-3 15,0-6 1-15,16-11 2 16,9-16-2-16,-3-17 0 16,3-11 0-16,5 0 2 15,1-17 5-15,4-25 1 16,-7-7-7-16,-6-3 17 15,-9-5 1-15,-13 2-4 16,0 7 2-16,0 3-11 16,-3 12 3-16,-13 14-6 15,3 10-5-15,4 9-3 16,-4 0-9-16,1 26 6 0,-7 25 6 16,6 16 2-16,7 4-1 15,6 2 3 1,0-6 0-16,11-19-3 0,16-13-1 15,-2-15 0-15,3-20 0 16,4 0 4-16,4-12 3 16,-2-28-3-1,1-8-1-15,-3-4 3 0,-4 1 0 16,-8 5 1-16,-7 8 6 16,-1 12-4-16,-6 10-5 15,-2 10 3-15,5 6-7 16,1 6-3-16,2 36-10 0,1 19 13 15,-4 7 0-15,-2 1-9 16,5-12 6-16,-1-14-2 16,0-20 1-16,0-14 1 15,8-9 3-15,12-6 1 16,13-37 8-16,8-11-8 16,-5-9 2-16,-6 6 18 15,-6 11-15-15,-7 15 3 16,-9 13 2-16,-5 15-7 15,2 3-4-15,0 9-7 16,6 34 7-16,-7 13-5 0,-2 14-25 16,-7-4-57-16,-3-1-84 15,4-11-71-15,5-13-80 16,12-12-412-16</inkml:trace>
  <inkml:trace contextRef="#ctx0" brushRef="#br1" timeOffset="132675">24810 8546 426 0,'0'0'215'0,"0"0"-83"16,0 0-34-16,0 0-49 15,0 0-49-15,0 0-34 16,3-40-333-16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2.885"/>
    </inkml:context>
    <inkml:brush xml:id="br0">
      <inkml:brushProperty name="width" value="0.05" units="cm"/>
      <inkml:brushProperty name="height" value="0.05" units="cm"/>
      <inkml:brushProperty name="color" value="#ED1C24"/>
      <inkml:brushProperty name="fitToCurve" value="1"/>
    </inkml:brush>
  </inkml:definitions>
  <inkml:trace contextRef="#ctx0" brushRef="#br0">109 79 984 0,'0'0'194'0,"0"0"-66"15,0 0 13-15,0 0-43 16,0 0-31-16,0 0-29 15,-58-79-26-15,58 108-8 0,-3 28-2 16,-3 26 4-16,-3 2 5 16,2 4-4-16,1-3 1 15,3-9-2-15,-4-6-4 16,4-10-2-16,3-13-17 16,0-13-77-16,0-21-80 15,32-14-138-15,40-6-110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4.151"/>
    </inkml:context>
    <inkml:brush xml:id="br0">
      <inkml:brushProperty name="width" value="0.05" units="cm"/>
      <inkml:brushProperty name="height" value="0.05" units="cm"/>
      <inkml:brushProperty name="color" value="#ED1C24"/>
      <inkml:brushProperty name="fitToCurve" value="1"/>
    </inkml:brush>
  </inkml:definitions>
  <inkml:trace contextRef="#ctx0" brushRef="#br0">70 28 974 0,'0'0'207'0,"0"0"-65"16,0 0 11-16,0 0-46 15,0 0-47-15,0 0-36 16,-48-28-20-16,44 88-2 0,1 20 1 16,0 5 5-16,3 2-6 15,-3-5-2-15,0-10-38 16,3-12-73-16,0-12-127 15,12-22-177-15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5.365"/>
    </inkml:context>
    <inkml:brush xml:id="br0">
      <inkml:brushProperty name="width" value="0.05" units="cm"/>
      <inkml:brushProperty name="height" value="0.05" units="cm"/>
      <inkml:brushProperty name="color" value="#ED1C24"/>
      <inkml:brushProperty name="fitToCurve" value="1"/>
    </inkml:brush>
  </inkml:definitions>
  <inkml:trace contextRef="#ctx0" brushRef="#br0">56 0 1207 0,'0'0'217'16,"0"0"-95"-16,0 0-28 15,0 0-30-15,0 0-43 16,0 0-15-16,-19 129-3 16,19-35 7-16,0 3-5 15,-12-3-3-15,-1-5-2 16,4-12-18-16,9-8-68 16,6-23-111-16,57-23-328 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5.551"/>
    </inkml:context>
    <inkml:brush xml:id="br0">
      <inkml:brushProperty name="width" value="0.05" units="cm"/>
      <inkml:brushProperty name="height" value="0.05" units="cm"/>
      <inkml:brushProperty name="color" value="#ED1C24"/>
      <inkml:brushProperty name="fitToCurve" value="1"/>
    </inkml:brush>
  </inkml:definitions>
  <inkml:trace contextRef="#ctx0" brushRef="#br0">0 37 624 0,'0'0'612'0,"0"0"-535"15,0 0-44-15,0 0-14 16,190-37-11-16,-34 37-5 15,23 0-3-15,-11 0-119 16,-45 0-147-16,-59 6-150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5.709"/>
    </inkml:context>
    <inkml:brush xml:id="br0">
      <inkml:brushProperty name="width" value="0.05" units="cm"/>
      <inkml:brushProperty name="height" value="0.05" units="cm"/>
      <inkml:brushProperty name="color" value="#ED1C24"/>
      <inkml:brushProperty name="fitToCurve" value="1"/>
    </inkml:brush>
  </inkml:definitions>
  <inkml:trace contextRef="#ctx0" brushRef="#br0">0 0 792 0,'0'0'245'0,"0"0"-201"15,0 0 74-15,0 0 56 16,190 6-87-16,-88-6-71 16,9 0-16-16,-7 0-14 15,-8 0-192-15,-8 0-435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6.396"/>
    </inkml:context>
    <inkml:brush xml:id="br0">
      <inkml:brushProperty name="width" value="0.05" units="cm"/>
      <inkml:brushProperty name="height" value="0.05" units="cm"/>
      <inkml:brushProperty name="color" value="#ED1C24"/>
      <inkml:brushProperty name="fitToCurve" value="1"/>
    </inkml:brush>
  </inkml:definitions>
  <inkml:trace contextRef="#ctx0" brushRef="#br0">0 211 1080 0,'0'0'144'0,"192"-74"-75"0,-43 34 29 16,13 9-58-16,3 4-37 15,-3 8-3-15,-22 7-93 16,-52 4-276-16</inkml:trace>
  <inkml:trace contextRef="#ctx0" brushRef="#br0" timeOffset="157">27 292 1089 0,'0'0'71'0,"206"-7"83"16,-63-27-22-16,6-6-98 15,-6 0-30-15,-14 6-4 0,-11 5-86 16,-32 5-165-16,-35 3-674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9:06.924"/>
    </inkml:context>
    <inkml:brush xml:id="br0">
      <inkml:brushProperty name="width" value="0.05" units="cm"/>
      <inkml:brushProperty name="height" value="0.05" units="cm"/>
      <inkml:brushProperty name="color" value="#3165BB"/>
      <inkml:brushProperty name="fitToCurve" value="1"/>
    </inkml:brush>
  </inkml:definitions>
  <inkml:trace contextRef="#ctx0" brushRef="#br0">13 415 368 0,'0'0'141'0,"0"0"-25"15,0 0-3-15,0 0-30 16,0 0-3-16,0 0-22 16,-16-123-21-16,16 88-9 15,19-7-23-15,12-7 18 0,10-2 13 16,2 2-26 0,-12 15 13-16,-9 13 2 0,-12 10 4 15,-10 11 2-15,0 0-28 16,0 0 1-16,0 0-4 15,0 6-21-15,0 22 11 16,3 18 10-16,3 14 1 16,-6 7 8-16,3 1-6 15,-3 3 2-15,0-5-5 16,0-3 6-16,0-6-6 16,0-8 0-16,0-12 0 15,0-9 2-15,0-5 1 0,0-11-3 16,0 2 0-16,0-2 5 15,0-4-10-15,-3 0 6 16,-10 1-1-16,-2 2 3 16,2 1 4-16,-7-9-2 15,9 0-4-15,3-3 7 16,5 0-3-16,3 0-5 16,0 0 1-16,0 0 11 15,0 0-5-15,0 0 14 16,33-23-21-16,52-20 6 15,55-22-7-15,44-13 1 16,12-4-35-16,-31 29-120 16,-82 31-253-16</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6.055"/>
    </inkml:context>
    <inkml:brush xml:id="br0">
      <inkml:brushProperty name="width" value="0.05" units="cm"/>
      <inkml:brushProperty name="height" value="0.05" units="cm"/>
      <inkml:brushProperty name="color" value="#ED1C24"/>
      <inkml:brushProperty name="fitToCurve" value="1"/>
    </inkml:brush>
  </inkml:definitions>
  <inkml:trace contextRef="#ctx0" brushRef="#br0">53 245 667 0,'0'0'467'15,"0"0"-341"-15,0 0 17 16,0 0-16-16,0 0-53 16,0 0-38-16,24-94-25 15,-24 94-11-15,0 11-1 16,0 12 1-16,0 8 0 15,0 3 6-15,0 4-4 16,5-4-2-16,9 4 7 16,-3-4-7-16,6-1 4 15,-1 5-2-15,3-3-2 0,3-1 0 16,-3 0 0-16,0-3 0 16,-7-5 3-16,-9-4-1 15,-3-3-2-15,0-9-4 16,-6 2-10-16,-29-6 13 15,-3-3-1-15,-4-3-40 16,1 0-79-16,4 0-132 16,2-17-174-16</inkml:trace>
  <inkml:trace contextRef="#ctx0" brushRef="#br0" timeOffset="161">41 68 908 0,'0'0'189'16,"0"0"-94"-16,0 0-4 0,162-66-38 16,-109 66-46-16,2 5-7 15,-14 33-70-15,-11 1-164 16,-16 8-423-16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4.957"/>
    </inkml:context>
    <inkml:brush xml:id="br0">
      <inkml:brushProperty name="width" value="0.05" units="cm"/>
      <inkml:brushProperty name="height" value="0.05" units="cm"/>
      <inkml:brushProperty name="color" value="#ED1C24"/>
      <inkml:brushProperty name="fitToCurve" value="1"/>
    </inkml:brush>
  </inkml:definitions>
  <inkml:trace contextRef="#ctx0" brushRef="#br0">0 140 622 0,'0'0'520'16,"0"0"-469"-16,0 0-42 15,0 0 0-15,173-15 2 16,-63 15-4-16,2 0-7 16,-23 0-79-16,-29 3-105 15,-29 3-81-15,-23-6-427 16</inkml:trace>
  <inkml:trace contextRef="#ctx0" brushRef="#br0" timeOffset="181">319 0 892 0,'0'0'201'0,"0"0"-49"16,0 0-12-16,0 0-64 15,0 0-59-15,0 0-5 16,-58 153-2-16,49-83-8 16,5-5-2-16,4 1-9 15,0-11-87-15,0-16-149 16,32-21-296-16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4.357"/>
    </inkml:context>
    <inkml:brush xml:id="br0">
      <inkml:brushProperty name="width" value="0.05" units="cm"/>
      <inkml:brushProperty name="height" value="0.05" units="cm"/>
      <inkml:brushProperty name="color" value="#ED1C24"/>
      <inkml:brushProperty name="fitToCurve" value="1"/>
    </inkml:brush>
  </inkml:definitions>
  <inkml:trace contextRef="#ctx0" brushRef="#br0">0 251 1020 0,'0'0'136'0,"0"0"-65"0,0 0 7 16,0 0-29-16,0 0-41 16,181-39-7-16,-98 35-2 15,-8 4-17-15,-21 0-102 16,-21 0-121-16,-24 0-127 16</inkml:trace>
  <inkml:trace contextRef="#ctx0" brushRef="#br0" timeOffset="167">187 63 548 0,'0'0'287'0,"0"0"-135"15,0 0 58-15,0 0-47 16,0 0-59-16,0 0-69 16,-66-40-35-16,61 94 1 0,5 18-1 15,0 8 0-15,0 0-18 16,8-8-73-16,26-18-114 15,14-14-176-15</inkml:trace>
  <inkml:trace contextRef="#ctx0" brushRef="#br0" timeOffset="408">698 0 1109 0,'0'0'182'0,"0"0"-34"16,0 0-27-16,0 0-44 0,0 0-36 16,0 0-39-16,0 3 4 15,0 63-6-15,-6 19 4 16,-10 2 2-16,0-5-3 16,3 1-3-16,1-11-45 15,6-9-70-15,6-18-118 16,0-22-296-16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3.737"/>
    </inkml:context>
    <inkml:brush xml:id="br0">
      <inkml:brushProperty name="width" value="0.05" units="cm"/>
      <inkml:brushProperty name="height" value="0.05" units="cm"/>
      <inkml:brushProperty name="color" value="#ED1C24"/>
      <inkml:brushProperty name="fitToCurve" value="1"/>
    </inkml:brush>
  </inkml:definitions>
  <inkml:trace contextRef="#ctx0" brushRef="#br0">0 209 916 0,'0'0'144'0,"0"0"-71"16,0 0 1-16,0 0-17 16,0 0-27-16,247-51-13 15,-145 43-12-15,-6-2-5 0,-30 8-47 16,-25 2-107-16,-25 0-115 16,-16 0-311-16</inkml:trace>
  <inkml:trace contextRef="#ctx0" brushRef="#br0" timeOffset="194">318 64 559 0,'0'0'236'0,"0"0"-79"15,0 0 23-15,0 0-28 16,0 0-39-16,0 0-51 16,-90-64-35-16,90 85-27 15,0 22-1-15,10 17 1 16,7 2 0-16,-3 4-3 15,3-3-52-15,2-11-81 16,3-7-91-16,7-19-163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1:43.096"/>
    </inkml:context>
    <inkml:brush xml:id="br0">
      <inkml:brushProperty name="width" value="0.05" units="cm"/>
      <inkml:brushProperty name="height" value="0.05" units="cm"/>
      <inkml:brushProperty name="color" value="#ED1C24"/>
      <inkml:brushProperty name="fitToCurve" value="1"/>
    </inkml:brush>
  </inkml:definitions>
  <inkml:trace contextRef="#ctx0" brushRef="#br0">0 442 711 0,'0'0'201'0,"0"0"-104"0,0 0 38 15,0 0-1-15,0 0-58 16,0 0-61-16,80-13-2 15,-5 1 1-15,15-2-5 16,4-3-1-16,-10 2-8 16,-28 7-54-16,-26 5-77 15,-27 0-47-15,-3 0-59 16,-25-2-382-16</inkml:trace>
  <inkml:trace contextRef="#ctx0" brushRef="#br0" timeOffset="182">209 203 326 0,'0'0'381'16,"0"0"-233"-16,0 0 6 0,0 0 11 16,0 0-27-1,0 0-47-15,-66-80-32 0,66 80-33 16,0 23-23-16,3 25 0 16,10 12 2-16,-7 6 1 15,-3 0-3-15,-3 3-1 16,0-6-2-16,0-1-69 15,0-16-124-15,11-14-189 16</inkml:trace>
  <inkml:trace contextRef="#ctx0" brushRef="#br0" timeOffset="440">743 45 333 0,'0'0'749'15,"0"0"-591"-15,0 0 8 16,0 0-31-16,0 0-58 16,0 0-43-16,0-45-28 15,-6 85-1-15,0 19-1 16,-1 17 12-16,-5-2-10 16,2 6 2-16,-2-3-5 15,-1-6-3-15,4-2-5 16,4-9-62-16,5-14-76 15,11-18-129-15,39-20-249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2:41.293"/>
    </inkml:context>
    <inkml:brush xml:id="br0">
      <inkml:brushProperty name="width" value="0.05" units="cm"/>
      <inkml:brushProperty name="height" value="0.05" units="cm"/>
      <inkml:brushProperty name="color" value="#177D36"/>
      <inkml:brushProperty name="fitToCurve" value="1"/>
    </inkml:brush>
  </inkml:definitions>
  <inkml:trace contextRef="#ctx0" brushRef="#br0">330 524 1002 0,'0'0'141'0,"0"0"-60"0,0 0 39 16,0 0-3-16,0 0-42 15,0 0-22-15,-63-53-14 16,63 33-19-16,25-6-11 16,24-17 9-16,14-9-7 15,17-11 2-15,5-5-3 16,-5 8 0-16,-14 9-6 15,-22 13 14-15,-14 13 2 16,-16 7-4-16,-11 12 0 16,-3 5 4-16,0 1-11 15,0 0-3-15,0 0-6 0,0 21-7 16,0 36 0-16,-11 26 7 16,-15 12 6-1,7-1-2-15,0 1 0 16,3-2-3-1,6-1 1-15,4-9 2 0,6-8-4 0,0-18 1 16,0-11 3-16,0-15-4 16,0-8 0-16,0-6 2 15,0-5-2-15,0-4 0 16,-19 6 0-16,-12 3 2 16,-14 1-1-16,-9-2 0 15,-1-1 1-15,5-4-1 16,9-5 1-16,9 0-1 15,9-3 5-15,15-3-6 0,0 3 0 16,5 1 2 0,3-4-2-16,0 0-1 0,0 0-1 15,17 0-4-15,43 0-9 16,36-10 15-16,39-30 4 16,24-11-1-16,20-7-3 15,-8 7-4-15,-25 11-17 16,-42 16-6-16,-43 13-17 15,-32 9-26-15,-29 2-64 16,0 0-145-16,-38 16-192 0</inkml:trace>
  <inkml:trace contextRef="#ctx0" brushRef="#br0" timeOffset="306">55 1357 918 0,'0'0'137'0,"0"0"-6"16,0 0 16-16,0 0-38 16,0 0-35-16,209-6 21 15,-50-32-27-15,18-10-43 16,4 2-2-16,-8 4-5 16,-11 7-16-16,-19 3-2 15,-42 13 0-15,-34 7-37 16,-36 9-15-16,-27 3-21 0,-4 0-65 15,-26 6-94 1,-47 25-122-16</inkml:trace>
  <inkml:trace contextRef="#ctx0" brushRef="#br0" timeOffset="467">0 1637 740 0,'0'0'198'0,"0"0"-127"15,0 0 86-15,165 0 56 16,-28-29-75-16,34-14-23 16,24-11-51-16,1-1-26 0,-9 5-3 15,-25 3-12-15,-34 13-9 16,-39 11-10-16,-39 15-4 16,-34 5-17-16,-16 3-64 15,-9 0-112-15,-32 3-413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2:47.198"/>
    </inkml:context>
    <inkml:brush xml:id="br0">
      <inkml:brushProperty name="width" value="0.05" units="cm"/>
      <inkml:brushProperty name="height" value="0.05" units="cm"/>
      <inkml:brushProperty name="color" value="#177D36"/>
      <inkml:brushProperty name="fitToCurve" value="1"/>
    </inkml:brush>
  </inkml:definitions>
  <inkml:trace contextRef="#ctx0" brushRef="#br0">0 186 706 0,'0'0'174'0,"0"0"-77"0,0 0 6 16,0 0 9-16,0 0-26 0,0 0-26 15,0 0-13-15,3 0-7 16,16-9-3-16,16-8-6 16,15-5-12-16,5-1-13 15,-5 3 0-15,-9 0-1 16,-8 3 4-16,-5-7 6 16,-6 10-4-16,-9 0-2 15,-10 8 9-15,-3 6-5 16,0 0 3-16,0 0-16 15,0 0-6-15,0 18-7 16,-19 22 10-16,-3 14 3 16,-3 15 3-16,11-2-2 0,5 11 2 15,9-7-3 1,0 4 0-16,0-9 1 0,0-6 0 16,0-17-1-16,0-20 0 15,0-9 1-15,0-14 1 16,0 0-1-16,0 0 1 15,0 0 7-15,0 0-6 16,-35 0-2-16,-6-5 3 16,-6-4-4-16,17 4 2 15,11 1 3-15,13 2-5 16,6 2 0-16,0-4-4 16,0-1 4-16,0 5 0 15,22-7-4-15,49-3-4 16,39-11 8-16,39-1 0 15,10 4 0-15,-24 7-23 16,-50 11-68-16,-38 0-135 16,-25 0-119-16,-8 0-391 15</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2:54.591"/>
    </inkml:context>
    <inkml:brush xml:id="br0">
      <inkml:brushProperty name="width" value="0.05" units="cm"/>
      <inkml:brushProperty name="height" value="0.05" units="cm"/>
      <inkml:brushProperty name="color" value="#3165BB"/>
      <inkml:brushProperty name="fitToCurve" value="1"/>
    </inkml:brush>
  </inkml:definitions>
  <inkml:trace contextRef="#ctx0" brushRef="#br0">274 569 671 0,'0'0'168'0,"0"0"-26"0,0 0-7 16,-51-169-21-16,31 149-19 16,1 3-16-16,0 14-36 15,0 3-28-15,-9 0-15 16,-5 32-3-16,3 13 1 16,0 18 4-16,12 12-1 15,11 5 2-15,7 2-2 16,0-4-1-16,41-12 0 15,14-12-9 1,8-23 8-16,11-22-1 0,5-9 2 16,0-17 7-1,0-29-7-15,-11-5 10 0,-8-4-9 16,-16 4 4-16,-10 5 0 16,-1 6-5-16,-14 11 3 0,-10 12-1 15,1 12-2-15,-10 5-5 16,3 0 1-16,6 0-11 15,1 10 12-15,-1 17-10 16,4-7-14-16,-7-9-7 16,-3-2 23-16,-3-6 1 15,0-3 9-15,0 0 2 16,0 0 5-16,0 0 14 16,0-20-15-16,-3-3 5 15,-19 3 10-15,0 3-5 16,0 1-5-16,0 9-3 15,-3 1-7-15,-2 6-5 0,-1 0 2 16,0 8-1 0,-1 27-1-16,7 14 3 0,10 5 1 15,12 3-3-15,0-6 4 16,15-11-13-16,26-8 0 16,7-15 7-16,3-17 0 15,6 0 6-15,-7-5 2 16,-4-27 5-16,-15-2 2 15,-18-9-2-15,-13 0 16 16,0-9-2-16,-3 1-3 16,-29 7-7-16,-13 5-11 0,1 16 0 15,0 14-5-15,3 9-1 16,5 0 2-16,14 15-4 16,9 28 7-16,13 8 1 15,0 4-8-15,35-1-28 16,23-5 11-16,8-12 6 15,8-11 17-15,-8-18 1 16,-8-8 2-16,-14 0 0 16,-10-6 1-16,-8-20 1 15,-7-7 9-15,-7-2 14 16,-9 1 8-16,-3 5 2 16,0 3-18-16,0 9 7 0,0 6-5 15,0 8-6 1,0 3-14-16,0 0-3 0,0 3-20 15,0 28 8-15,0 9 8 16,19 1 3-16,11-5-15 16,4-1 10-16,8-15 3 15,-5-6 3-15,-4-11-2 16,-8-3 4-16,-6 0 2 16,-3-3 0-16,-3-23 5 15,-1-8-3-15,-1-1 6 16,-9-2 0-16,-2 3-1 15,0 8 5-15,0 9-1 16,0 6 3-16,0 11-11 16,0 0-4-16,0 0-5 15,0 3-16-15,0 28 7 16,0 9 14-16,0 3 0 16,0-3-20-16,17-5 4 0,-3-10 3 15,6-8-14-15,-10-8 11 16,2-9 16-1,-2 0-1-15,2 0 1 16,4-17 4-16,-3-7 6 0,-4 4-7 16,1-2 7-16,-1 7-3 15,-1 4-5-15,-3 2-1 16,4 7-1-16,2-1 0 16,0 3 0-16,3 0-6 15,2 0 0-15,0 0-7 16,3 8 4-1,-4 1 5-15,-2 3-7 16,1-1-9-16,-3 1 9 0,3-2 6 16,2 2 4-16,-4-4-1 0,4-2 0 15,6-2 1-15,3-4-1 16,1 0 2-16,5 0 0 16,-1 0 2-16,-2-13 1 15,0-4-3 1,-2-2 0-16,-6-4 7 15,-6 0 8-15,3-8 4 0,-4-7 1 16,-1-4 2-16,-2-11-1 16,-1-3-6-16,-2-2-4 15,-4 4 1-15,-3 3-11 16,0 8 30-16,0 15-22 0,0 7 1 16,0 13 3-16,0 5-6 15,0 3 3-15,0 0-10 16,0 23-20-16,0 31 7 15,0 23 13-15,0 9 0 16,0 3 0-16,3-3-11 16,28-12-59-16,7-14-44 15,-5-17-56-15,-11-21-59 16,-19-12-92-16,-3-10-269 16</inkml:trace>
  <inkml:trace contextRef="#ctx0" brushRef="#br0" timeOffset="635">1846 706 200 0,'0'0'335'15,"0"0"-173"-15,-175-125-43 16,156 107-24-16,19 7-11 16,0 8-46-16,71 3-31 15,39 0-7-15,36 0 3 16,19 0-2-16,-6-6-1 16,-22 6 0-16,-29-5 0 15,-37 5 3-15,-38-3 0 16,-22-1-3-16,-11-4 8 15,0-6 84-15,-16-3-43 16,-17-3-4-16,-4 8 7 16,-1 4-9-16,9 8-2 15,6 0-10-15,4 20-19 0,7 22-12 16,-1 19 16-16,7 4-9 16,6 1-2-16,0 0 2 15,0-14-7 16,0-9 0-31,0-18 0 0,6-14 4 16,-3-5-4-16,0-6 3 0,4 0 4 0,2-35 13 16,8-27 4-1,2-18-19 1,-3-8-1-16,-4-4 0 16,1-3 6-16,-7 4-9 0,-3 14 4 15,0 20 0-15,-3 25-2 0,4 18 6 16,-4 14-2-1,9 0-7-15,10 37-11 0,6 29-2 16,8 19 11-16,-5 7 1 0,1-3 0 16,2-9 1-1,-1-14 0-15,-2-18 1 16,-6-22 3-16,-12-15-4 0,-4-5 0 16,0-6 0-16,4-12 3 15,-1-31 13-15,-3-11-15 16,-2-6 7-16,-4 6-4 15,0-1-3-15,0 13 3 16,0 16-3-16,-4 9-1 16,1 17-13-16,3 0-43 0,0 23-88 15,0 29 48 1,25 13-29-16,1 4-55 0,-1-4-41 16,1-7-81-16</inkml:trace>
  <inkml:trace contextRef="#ctx0" brushRef="#br0" timeOffset="976">3075 832 577 0,'0'0'190'16,"0"0"-17"-16,0 0-48 16,0 0 6-16,9-146-30 15,-9 135-30-15,0 5-23 16,0 6-20-16,-3 0-28 16,3 17-28-16,0 26 28 0,0 3-1 15,0-3-5-15,0-9-16 16,22-14 7-16,0-3 3 15,-5-11 5-15,-1-6 3 16,-3 0 4-16,-1 0 2 16,-5-28 5-16,-7-4-2 15,0-8 0-15,-7 8 1 16,-27 6-6-16,5 10-11 16,4 10-19-16,8 6-95 15,11 0-44-15,6 28-20 16,0 6-75-16</inkml:trace>
  <inkml:trace contextRef="#ctx0" brushRef="#br0" timeOffset="1715">3416 832 546 0,'0'0'229'0,"0"0"-57"16,0 0-25-16,0 0-21 0,3-163-32 15,-19 134-10-15,2 9-27 16,8 12-14-16,0 6-18 15,4 2-25-15,-12 0-10 16,-5 22-21-16,-9 24 31 16,-1 8 0-16,12 0-37 15,14-5-5-15,3-10 14 16,0-10-32-16,27-12 10 16,-2-17 25-16,3 0 18 15,4-22 7-15,2-33 4 16,-4-19 7-16,-5-9 44 15,-9-11 10-15,-13-6 3 16,-3-4-11-16,0-1-21 0,-28 8-10 16,-4 17 9-1,7 22 2-15,5 25-13 0,10 18-16 16,10 15 3 0,0 0-11-16,0 43-13 0,0 31 7 15,0 22 6-15,10 11 1 16,-1 2 1-16,2-7-2 15,5 2-6-15,9-16-8 16,16-13-21-16,3-21 7 16,1-23 1-16,-4-16 14 15,-6-15 13-15,1-3 1 16,-3-35 5-16,0-13-2 16,-8-6 2-16,-15-6 14 0,-10 3 0 15,0 6-2-15,0 8 3 16,-16 14-4-16,-3 13-3 15,10 13-14-15,2 6-3 16,4 3-6-16,-3 34-4 16,6 15 13-16,0 5 0 15,0-3-8-15,9-9-5 16,16-10-3-16,1-10-4 16,-7-12 12-16,3-11 1 15,-2-2 7-15,5 0 5 16,0-26-3-16,-3-5 0 0,-3-6 6 15,-13-1 4 1,-2 4 8-16,-4 5-7 0,0 9 0 16,0 12-2-16,0 2-6 15,0 6-5-15,0 0-3 16,0 3-16-16,6 28 10 16,3 18 9-16,-2 3 2 15,2-1-2-15,-1-2-6 16,-3-6-13-16,-2-10 9 15,0-4-16-15,-3-2-1 16,0-5-33-16,-31-1-81 16,-17-5-78-16,-13-2-211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2:59.107"/>
    </inkml:context>
    <inkml:brush xml:id="br0">
      <inkml:brushProperty name="width" value="0.05" units="cm"/>
      <inkml:brushProperty name="height" value="0.05" units="cm"/>
      <inkml:brushProperty name="color" value="#3165BB"/>
      <inkml:brushProperty name="fitToCurve" value="1"/>
    </inkml:brush>
  </inkml:definitions>
  <inkml:trace contextRef="#ctx0" brushRef="#br0">193 595 560 0,'0'0'223'0,"0"0"-75"0,0 0-33 16,0-145-1-16,0 118 11 16,0 10-17-16,-9 8-45 15,-4 9-13-15,-3 0-39 16,-9 0-7-16,-6 35-2 15,-4 10 1-15,7 10-2 16,8-1 1-16,10 1-4 16,10 0 2-16,0-11-2 15,30-1-5-15,17-15-10 16,7-13 6-16,10-15 10 16,5 0 1-16,0-15 0 31,-8-21 3-31,-7-4-1 0,-13-3 5 0,-11 6-7 0,-12 11 0 15,-5 10 2 1,-10 10-1-16,0 6 3 16,-3 0-8-16,0 0 1 0,4 0-14 15,-4 8-6-15,3 12 16 16,0 0-9-16,0-6-12 16,0-5 17-16,-3-3 10 15,0-6 2-15,0 0 0 16,0 0 11-16,0 0 9 15,0-20-8-15,-6-1 0 16,-13 1 10-16,-3 6-6 16,0 3-6-16,0 8-7 15,5 3-4-15,1 0-12 16,0 6 12-16,1 22 0 16,2 12 4-16,3 0-4 0,10-2-5 15,0 1-6-15,10-7-19 16,21-10-15-16,1-7 7 15,4-13 18 1,-2-2 17 0,-2 0 2-16,-7-18 0 15,-9-15 2 1,-10-5 14-16,-6-12 25 16,0-4 0-16,-3-3-20 0,-16 8-1 15,-6 12-1-15,3 10-3 0,3 16 1 16,2 11-16-16,6 0-13 0,-6 11 11 15,1 30 2-15,7 8 0 16,9 2-2-16,0 0-5 0,25-11-28 16,23-8 10-1,-1-12 17-15,4-15-4 0,-6-5 12 16,-1 0 3-16,-9-20 2 16,-10-8-1-16,-9-1 6 15,-10-5 10-15,-1 5 6 16,-5-1 0-16,0 6-7 15,0 7 1-15,0 5-8 16,0 7-10-16,0 5 0 0,0 0-2 16,-5 0-15-1,5 23-2-15,0 14 17 0,0 9 0 16,0-7-5-16,27-4 3 16,1-9 1-16,0-6-4 15,4-9 3-15,-4-11 2 16,2 0 0-16,-2 0 8 15,-3-23-2-15,-6-3-4 16,-3-3 6-16,-10 5 2 16,1-2 0-16,-4 9 5 15,-3 2-5-15,0 10-1 16,0 5-5-16,0 0-4 16,3 0-7-16,3 0-11 15,4 20 10-15,-1 2 7 0,5 1-9 16,-1-6-16-16,-1-2 10 15,1-7 0-15,-4-5 12 16,-6-3-1-16,-3 0-1 16,0 0 4-16,7 0 4 15,-1 0 0-15,0-11 3 16,4-7-2-16,-1 8-3 16,-6-2 1-16,1 6-2 15,2 3 1-15,-6 3 0 16,14 0 0-16,-3 0-14 15,11 0 5-15,5 0 9 16,-2 0-13-16,3 9-5 16,-3-1 4-16,2-4-11 15,-5 0 14-15,0-4-1 16,3 0 5-16,3 0 5 16,-2 0 0-16,2-8 4 15,2-15 3-15,-2-3-2 16,3-8 5-16,-5 3 8 15,-1-7 17-15,-3 1-2 16,-5-3-9-16,-1-3-3 16,-7 2 1-16,-3-6-6 15,-6 4 3-15,0-2-3 0,0-2-3 16,0 5-7-16,-15-1 10 16,-1 9-9-16,-3 11 5 15,5 5-8 1,5 15 3-16,4 3-5 0,-9 0-8 15,-8 23-11-15,-7 34 19 16,-2 24 2-16,12 7-2 0,8 4-1 16,8 0 0-16,3-7-22 15,0-16-38-15,0-15-35 16,0-20-8-16,0-14-30 16,8-17 0-16,3-3 38 15,0-3 15-15,-5-30 11 16,-3-11 19-16,-3-1 48 15,0-2 3-15,-9-1 11 16,-13 4 21-16,0 8 8 16,2 8 30-16,13 13-14 15,7 6 11-15,0 9-61 0,35 0-6 16,23-1 0-16,14-3 2 16,-1-2-2-16,-8-2-2 15,-16-10-6-15,-11 4 8 16,-14-3 6-16,-9-6 16 15,-7 6 51-15,-6-1 12 16,0 2-8-16,0 0-17 16,0 9-11-1,0 1-15-15,-6 3 4 0,-4 3-23 16,-6 3-15-16,-9 36-7 16,-3 14 7-16,-5 12 5 15,5 4-1-15,6-6-3 0,6-1-1 16,10-9 0-16,6-14 1 15,0-13-2 1,0-12 2-16,0-10 1 0,0-4-2 16,22-10 1-16,16-33 10 15,4-19 10-15,5-13-19 16,-9-8 5-16,-10-3 3 16,-6 9 1-16,-6 12-6 15,-10 19 6-15,2 23 0 16,-8 15 9-16,0 8-20 15,0 0-2-15,3 25-19 16,-1 33 13-16,1 13 8 16,0 0 1-16,5-2-1 0,-5-13 2 15,8-3-4 1,3-19 4-16,2-14-3 0,0-17 5 16,6-3-5-16,9-13 4 15,10-31 13-15,1-19 6 16,-10-9-4-16,-13-8-2 15,-13 6-8-15,-6 5-5 16,0 18 2 0,0 19-5-16,0 13 0 15,3 13-4-15,-3 6-63 16,0 8-82-16,0 38-65 0,0 11-2 16,-9 9-110-16</inkml:trace>
  <inkml:trace contextRef="#ctx0" brushRef="#br0" timeOffset="350">2364 540 556 0,'0'0'230'15,"0"0"-86"-15,0 0 2 0,0 0 4 16,0 0-28-16,0 0-54 16,0 0-26-16,9-128-19 15,-9 128-22-15,0 0-1 16,0 11-20-16,0 18 20 15,0-4 0-15,0 1-3 16,16-11-9-16,9-7 7 16,0-2-10-16,2-6 15 15,-5 0 7-15,-6 0-3 0,-10-17 5 16,-6-9 2-16,0 0 1 16,0 1-10-1,-13-1-2-15,-10 6 0 0,7 8-11 16,7 7-57-16,6 5-83 15,3 0-76-15,0 14-2 16,23 12-68-16</inkml:trace>
  <inkml:trace contextRef="#ctx0" brushRef="#br0" timeOffset="1108">2744 492 406 0,'0'0'231'0,"0"0"-77"0,0 0 16 0,0 0-11 16,0 0-26-16,0 0-54 15,-19-141-21-15,-3 125-1 16,10 7-11-16,2 4-26 16,-2 5-16-16,-7 0-4 15,-3 34 0-15,-8 8 0 16,14 7 0-16,10-3-5 16,6-3-1-16,0-13-7 15,16-6-17-15,12-10-11 16,8-14 6-16,-1 0 35 15,3-17 9-15,-1-19-3 16,-1-11 1-16,-7-10 2 16,-10-9 24-16,-4-8-1 15,-5-2-3-15,-10 4 6 16,0 8-14-16,0 16 0 0,0 19 9 16,0 15-6-1,0 11-1-15,0 3-23 0,-3 3-4 16,-7 45-20-16,-6 19 24 15,1 16 2-15,2-1-2 16,10-2-2-16,3-8 0 16,0-9-10-16,6-14-6 15,16-12-8-15,0-14 8 16,4-12 11-16,-1-8-3 16,1-3 10-16,2 0 5 15,-5-23-1-15,-5-6-2 16,-5-2 3-16,-7-4-2 0,-6 4 7 15,0 2 7-15,0 6-9 16,0 12 7-16,0 8-9 16,0 3-6-16,-3 0-7 15,-3 9-15-15,-7 22 12 16,-2 15 10-16,8-3 0 16,7-3-4-16,0-6 1 15,0-8-3-15,16-9-6 16,12-8 9-16,7-9 3 15,4 0 1-15,5-3 0 16,0-26 8-16,-6-5-6 0,-5-3 9 16,-8-3 8-1,-12 3 2-15,-7 2-5 0,-6 7 5 16,0 7-11-16,0 10-5 16,0 5-3-16,0 6-6 15,0 0-6-15,0 24-5 16,0 18 11-16,0 6 1 15,0 8-4-15,0-5-19 16,13-5 5-16,-4-3-7 16,-3-12 10-16,-6-3-21 15,0-5-55-15,-25 0-17 16,-33-7-136-16,-21-6-301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3:02.278"/>
    </inkml:context>
    <inkml:brush xml:id="br0">
      <inkml:brushProperty name="width" value="0.05" units="cm"/>
      <inkml:brushProperty name="height" value="0.05" units="cm"/>
      <inkml:brushProperty name="color" value="#3165BB"/>
      <inkml:brushProperty name="fitToCurve" value="1"/>
    </inkml:brush>
  </inkml:definitions>
  <inkml:trace contextRef="#ctx0" brushRef="#br0">184 309 596 0,'0'0'248'0,"0"0"-102"0,0 0-32 0,0 0-6 16,0 0-17-16,0 0-7 16,0-137-19-16,0 137-43 15,-3 0-22-15,-13 26-5 16,-15 24-1-16,-13 19 6 15,3 8 5-15,8-2-4 16,17-4 1-16,16-14-1 16,0-11-1-16,0-15 0 15,29-16 0-15,5-15-10 16,15 0 9-16,8-23 1 16,10-22 7-16,-4-7-2 15,-8-5-3-15,-11 2 3 16,-16 12-2-16,-12 12 0 15,-10 20 1-15,-6 8-1 16,0 3-3-16,0 0-4 16,3 0-9-16,7 25 3 0,3 7 6 15,2-1 7-15,1-2-6 16,1-9-15-16,-1-8 4 16,-7-7 5-16,-3-2 9 15,-2-3 0-15,-4 0 3 16,0 0 5-16,0 0-1 15,0-18-5-15,0-4 5 16,-10 2-3-16,-7 0-3 16,-2 6 1-16,-3 2-1 15,3 6-1-15,0 6-2 16,0 0-8-16,1 21 3 16,-1 13 6-16,3 5 1 15,5 7-2-15,8 1 1 16,3-5-11-16,3 1-2 15,30-9-16-15,11-11-1 16,8-14-3-16,1-9 28 0,1 0 5 16,-4-6 2-16,-8-25 5 15,-13-10 0-15,-13-4 4 16,-13-9 44-16,-3-3-4 16,0-4-30-16,-26 7-6 15,-5 16 4-15,-2 13-9 16,5 16-9-16,-4 9-7 0,-2 4 0 15,2 39 6 1,4 14 2-16,20 8-2 0,8 1-6 16,27 0-39-16,39-12 4 15,17-14 8-15,5-14 12 16,2-21 16-16,-11-5-1 16,-12-3 7-16,-20-31 2 15,-12-3 4-15,-13-3 28 16,-13-6 8-16,-9 1-5 15,0 5-13-15,0 5-9 16,-3 15-3-16,-6 9-2 0,6 11-10 16,0 0-1-1,-1 0-12-15,4 23 2 16,0 14 11-16,0 5 2 16,0 5-2-16,32-10-9 15,4-6-8 1,5-8 7-16,0-9-5 0,-10-11 8 15,2-3 7-15,-8 0 6 0,-3-25-3 16,-3-7 4-16,-6 1 8 16,-4-5 12-16,-1 9-7 15,-8 1 2-15,0 8-16 16,0 13 2-16,0 2 2 16,2 3-10-16,1 0-3 15,3 6-18-15,8 20 10 0,2 11 9 16,6 3 0-1,3-3-21-15,0-9 3 0,0-4 3 16,-3-14 12-16,-6-6 3 16,4-4 2-16,-7 0 3 15,-1 0-2-15,-2-20 2 16,-4 2 6-16,-3-1 5 16,-3 4-4-16,3 4 6 15,-3 5-11-15,0 4 1 16,4-2-6-16,-1 4-5 15,0 0 0-15,6 0-7 16,-2 0-8-16,5 0 18 16,1 6-6-16,-4 0 7 15,1-3-2-15,-4 0-5 16,-6-3 6-16,0 0 2 0,0 0 4 16,0 0-2-16,3 0-2 15,2 0 0-15,1 0-1 16,2 0-5-16,3 0 6 15,-5 0-2-15,4 0 1 16,2 0 0-16,4 0-4 16,3 0 1-16,3-3 7 15,-3-14-4-15,0-11 2 16,-2-7 1-16,-8-14 2 16,-7-8 9-16,-2-11 4 15,0-7 1-15,-2-2-1 16,-21 8-9-16,-2 10 5 0,-4 15-8 15,10 20 2 1,4 11-7-16,5 10-3 16,-2 3-7-16,-7 31-5 0,-8 32 8 15,-1 27-5 1,12 1-61-16,4 3 4 16,12-6-47-16,0-16-69 0,0-14-16 15,9-19-11-15,1-21-100 16</inkml:trace>
  <inkml:trace contextRef="#ctx0" brushRef="#br0" timeOffset="615">1681 635 101 0,'0'0'302'0,"0"0"-108"0,0 0-74 16,0-152-37-1,6 118-15-15,8 8 1 0,8 3-12 16,9 1-29 0,7 1-17-16,13-1-11 0,0-4 2 15,-4 0-2-15,-6-5 4 16,-9 2 1-16,-7-4 39 15,-11 8 18-15,-11 3 13 16,0 6 3-16,-3 3-23 16,0 5-5-16,0 4-21 15,0 4-11-15,0 0-18 16,0 0-3-16,0 4-16 16,0 35 6-16,-3 19 12 15,-11 11 2-15,3 8 1 0,-3 0 0 16,3-6-2-1,0-2 1-15,2-12 0 16,2-11-1-16,4-17-4 16,3-19-21-16,0-10 4 15,0 0 21-15,0-25 32 0,0-23-24 16,0-12-2 0,0-9 10-16,10-8 2 0,2-5-2 15,7-2-7-15,0 4-3 16,4 9 2-16,-7 16 9 15,-3 21-10-15,-7 17-2 16,-6 11-2-16,6 6-3 16,1 9-14-16,2 39-6 15,0 18 16 1,-2 11-8-16,2 0 7 16,-2-3 4-16,2-11-16 15,-3-15-17-15,2-13 7 16,-3-17 0-16,-2-10 5 0,0-8 18 15,8 0 4-15,-5-20 24 0,4-22-13 16,-1-11 21-16,-3 2-10 16,-6 0-15-16,0 14 1 15,0 14-8 1,0 15-6-16,0 8-8 0,0 0-49 16,0 8-100-16,-3 29 51 15,-9 11-6-15,5 4-79 16,7-3-18-16,0-6-98 0</inkml:trace>
  <inkml:trace contextRef="#ctx0" brushRef="#br0" timeOffset="926">2227 563 81 0,'0'0'105'16,"0"0"-2"-16,0 0 101 15,0 0-63-15,0 0-30 16,0 0-10-16,26-57-15 16,-23 37-12-16,-3 3-19 15,0 9-14-15,0 4 0 16,0 4-28-16,0 0-13 15,0 0-33-15,0 18-5 16,0 4 22-16,0-1-44 0,6-5 1 16,13-2-11-16,-3-1 20 15,1-11 42-15,-6-2 6 16,3 0 3-16,-1 0-1 16,-1-2 6-16,-6-16-6 15,-6 4 10-15,0 3-9 16,0 1-1-16,0 10-76 15,-12 0-83-15,1 0-251 16</inkml:trace>
  <inkml:trace contextRef="#ctx0" brushRef="#br0" timeOffset="1627">2462 534 531 0,'0'0'157'0,"0"0"-42"0,0 0 7 16,0 0-44-16,0 0-27 16,0 0-25-16,-51-111-26 15,36 111-6-15,-7 17-1 16,3 18 5-16,-3-2-8 16,8 2-24-16,11-9 18 15,3-6-17-15,0-6-20 16,3-8 8-16,20-6 34 15,-1 0 11-15,0 0 8 16,3-22 19-16,-2-13 44 16,2-9-20-16,-5-7 0 15,2-3 4-15,-11-9-1 16,-3-3 0-16,-5 1-14 16,-3 7-9-16,0 13 1 15,0 19-13 1,0 12 4-16,0 14-18 0,0 0-5 0,0 22-32 15,0 30 14-15,0 17 11 16,-6 11-25 0,-7 0 14-1,10-3-26-15,3-5 3 16,0-15-25-16,0-11-3 16,0-15 4-1,9-14 16-15,1-8 19 0,-1-9 20 0,1 0 10 16,-4-6 10-16,0-17 49 0,-6-3 15 15,0 0-22-15,0 4-17 16,0 8 7-16,0 7-14 0,0 5-28 16,0 2-4-1,0 2-29-15,0 23 32 0,0 7-34 16,0-6-50 0,0-3-1-16,0-9 29 15,16-5 38-15,-3-9 19 0,-4 0 0 16,1 0 1-16,2 0 15 15,-2-20 25-15,2 0 4 16,-4 0-3-16,-5 2-6 16,-3 8-4-1,0 2 2-15,3 4-17 0,-3 0-17 16,0 4 0-16,2 0-13 16,-2 0-40-16,3 18 17 0,-3 11 6 15,0 0-24-15,0 2-17 16,0 1 0-16,0-7-76 15,0-2-201-15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8:31.169"/>
    </inkml:context>
    <inkml:brush xml:id="br0">
      <inkml:brushProperty name="width" value="0.05" units="cm"/>
      <inkml:brushProperty name="height" value="0.05" units="cm"/>
      <inkml:brushProperty name="color" value="#3165BB"/>
      <inkml:brushProperty name="fitToCurve" value="1"/>
    </inkml:brush>
  </inkml:definitions>
  <inkml:trace contextRef="#ctx0" brushRef="#br0">0 0 658 0,'0'0'233'0,"0"0"-198"16,0 0-11-16,0 0 36 15,0 0 0-15,0 0-32 16,0 0 1-16,44 26-1 16,32-9-10-16,36 3 6 15,53-3-13-15,51-2 1 16,50-7-8-16,50 0-1 15,45-5-3-15,56-3 0 0,62 0 0 16,56 0 6-16,51 0-6 16,59 0 0-16,70 0-1 15,66 0 2-15,55 0-3 16,43-3 2-16,9-3-83 16,-18 6 30-16,-9 0 18 15,-52 0 35-15,-49 12 1 16,-52 9-1-16,-66-1 0 15,-58-6 0-15,-60-12-2 16,-65-2-126-16,-76 0-208 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5:38.696"/>
    </inkml:context>
    <inkml:brush xml:id="br0">
      <inkml:brushProperty name="width" value="0.05" units="cm"/>
      <inkml:brushProperty name="height" value="0.05" units="cm"/>
      <inkml:brushProperty name="color" value="#3165BB"/>
      <inkml:brushProperty name="fitToCurve" value="1"/>
    </inkml:brush>
  </inkml:definitions>
  <inkml:trace contextRef="#ctx0" brushRef="#br0">137 86 931 0,'0'0'147'16,"0"0"-76"-16,0 0 13 15,0 0 12-15,0 0-6 16,0 0-24-16,-43-40-32 0,43 34-19 16,0-3-5-16,24 1-3 15,7-1 3-15,16-2-7 16,-9 8 8-16,-6 3-10 15,-1 0 5-15,-11 0-3 16,-7 0-3-16,-7 0 1 16,-6 3-1-16,0 19-6 15,-9 19 6-15,-29 10 6 16,-14 6 2-16,-1 1-4 16,9-10-2-1,14-10-2-15,11-10 0 0,16-6 0 16,3-1 0-16,0-1 3 15,0 2-1-15,30-4-2 16,6-7 1-16,16-4 1 16,-2-7 3-16,2 0 0 15,-14 0 0-15,-16-4-1 16,-13 1 5-16,-9 3 6 0,0 0-5 16,0 0 7-16,0 0 0 15,0 0-11-15,0 0 5 16,0 0-9-16,0 12-2 15,0 24 2-15,0 22-1 16,0 8 6-16,0 9-6 16,0 1-1-16,0-2 2 15,0 1 2-15,0-12 4 16,0-9-8-16,0-17 4 16,0-11 9-16,0-15-5 15,-9-2 0-15,-13-3 0 16,-13-1 7-16,-12-5-8 15,-14 0-7-15,-2 0-4 16,5 0-53-16,11-8-48 0,15-12-115 16,29-15-240-16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6:21.687"/>
    </inkml:context>
    <inkml:brush xml:id="br0">
      <inkml:brushProperty name="width" value="0.05" units="cm"/>
      <inkml:brushProperty name="height" value="0.05" units="cm"/>
      <inkml:brushProperty name="color" value="#3165BB"/>
      <inkml:brushProperty name="fitToCurve" value="1"/>
    </inkml:brush>
  </inkml:definitions>
  <inkml:trace contextRef="#ctx0" brushRef="#br0">36 643 472 0,'0'0'388'16,"0"0"-257"-16,0 0 10 16,0 0-25-16,0 0-5 0,0 0-30 15,-36-63-34-15,36 63-19 16,0-2-6-16,0 2-9 16,0 0 0-16,0 0-13 15,0 0 0-15,22 2-9 16,12 29 7-16,11 1 2 15,0 7 2-15,-4 5-2 16,0-10 1-16,-10 1-1 16,-4-3-1-16,-19-7-2 15,-8 1-44-15,0-4-8 16,0-4-31-16,-16-10 19 16,-3-5 42-16,4-3 25 15,8 0 6-15,7-23 7 16,0-22-7-16,25-13-6 15,29-10 0-15,20-15-2 0,9 6 2 16,-14 8 4-16,-18 23 0 16,-28 21 7-16,-20 13 47 15,-3 9-7-15,0 3-15 16,0 0 10-16,0 0-25 16,-14 0-21-16,-8 0-9 15,-3 15 9-15,0 14 7 16,-4 10-7-16,17 4-2 15,9 9 2-15,3 2 0 16,9-3-1-16,32-10 0 0,19-13-3 16,10-16 4-1,6-12 0-15,4 0 0 0,-4-26 0 16,-6-17 6-16,-13-8 0 16,-16-9 2-16,-5-7 11 15,-14-12 17-15,-10-16-3 16,-8-11 0-16,-4 7-11 15,0 18-3-15,-13 33-15 16,-3 23 11-16,7 21 23 16,6 4-22-16,-2 0-16 15,0 20-13-15,-1 46-13 16,0 34 26-16,-5 32 2 16,9-1-1-16,2-8-1 15,0-20-3-15,0-26-28 16,25-14-21-16,-3-26-31 0,0-17-28 15,-6-14-56-15,0-6-17 16,-10-6 66-16,-6-31 35 16,0-12 49-16,-6 1 34 15,-29-1 23-15,-6 6-3 16,-4 15 27-16,1-5 9 16,6 20 4-16,8 4-1 15,8 7-7-15,16-4-22 16,6 6-8-16,0 0-2 15,0-6-20-15,36 3-11 16,17-3 11-16,23-5 6 16,7-4 3-16,-15 4 5 0,-21 0 3 15,-25 5 16-15,-13 0 9 16,-9 6 17-16,0 0 4 16,0 0-15-16,0 0-9 15,0 0-10-15,0 0-12 16,0 0-9-16,0 0-8 15,0 18-12-15,0 24-8 16,4 13 19-16,5 14 1 16,10-12 2-16,6-9-2 15,11-8 3-15,2-20-2 16,0-6-1-16,-7-14 1 16,2 0 0-16,-5-2 6 15,-3-24 3-15,-2-11-2 0,-8-3 3 16,-5 3 17-1,-7-7-9-15,0 5 0 0,-3 6-2 16,0 15-6-16,0 6-5 16,0 6-3-16,0 6-3 15,0 0-4-15,0 0-11 16,11 23 1-16,-3 11 4 16,6 12 9-16,5-3 1 15,-4-12-2-15,4-5-5 16,0-9 1-16,-3-2-5 15,0-13-7-15,-4-2 12 16,1 0 4-16,6 0 2 16,1-14 1-16,2-12 6 15,-3-5-5-15,0-3 1 0,0 2-3 16,-3 7 1 0,-7 5 2-16,-3 11-3 0,2 9-3 15,0 0-3 1,3 0 1-16,8 16 0 0,-1 11-1 15,1 4-5-15,0 1 7 16,-6-12-4-16,3-3 1 16,-7-3 6-16,1-14 0 15,-1 6 0-15,2-6 1 16,3 0-1-16,5-6 2 16,11-20 5-16,1-5-1 15,4 0-3-15,-10-1 1 16,-3 11 0-16,-5 5-2 0,-11 10 4 15,-2 6-3 1,5 0-2-16,7 0-8 0,6 11-2 16,9 27 5-16,-1-1-1 15,0-2-4-15,0-1-17 16,-2-9 6-16,4-8 6 16,-12-5 3-16,-6-9 5 15,5-3 3-15,-5 0 3 16,-1 0-1-16,2 0 1 15,-2-15-13-15,12-2-96 16,7 0-160-16,13-7-157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6:40.690"/>
    </inkml:context>
    <inkml:brush xml:id="br0">
      <inkml:brushProperty name="width" value="0.05" units="cm"/>
      <inkml:brushProperty name="height" value="0.05" units="cm"/>
      <inkml:brushProperty name="color" value="#3165BB"/>
      <inkml:brushProperty name="fitToCurve" value="1"/>
    </inkml:brush>
  </inkml:definitions>
  <inkml:trace contextRef="#ctx0" brushRef="#br0">583 327 692 0,'0'0'287'0,"0"0"-172"0,0 0-23 0,41-178-62 15,36 132-2-15,11-4 13 16,-5 20-5-16,-20 13-15 16,-17 11-8-16,-27 6-7 15,-13 0-6-15,-6 9 0 16,0 28 0-16,-3 3 2 16,-19 8 16-16,-10-2-3 15,4 0-6-15,-2 2-5 16,2-8 1-16,3 6-4 15,-4-3 1 1,6 0 2-16,7-6-2 0,13-3-2 16,3-14-4-1,19 0-2-15,29-2 6 16,6-7 6-16,-2-3-5 16,-8 4 10-16,-9-6-6 15,-20-1 8-15,-8 4-7 0,-7 5 0 16,0 16-2-16,0 6 13 0,0 17 4 15,-22 11 1 1,-4 11-1-16,4 4-1 0,5 8 3 16,12 1 5-16,5 3-2 15,0-8-9-15,0-6 1 16,0-8-1-16,0-12-2 16,-6-13-3-16,-11-5 3 15,-21-1 0-15,-22-7-2 16,-26-3 3-16,-24-4-10 0,-18-16-6 15,1-8-14 1,12 0-46-16,18-32-15 0,17-59-55 16,23-49-143-16,29-57-497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6:23.251"/>
    </inkml:context>
    <inkml:brush xml:id="br0">
      <inkml:brushProperty name="width" value="0.05" units="cm"/>
      <inkml:brushProperty name="height" value="0.05" units="cm"/>
      <inkml:brushProperty name="color" value="#3165BB"/>
      <inkml:brushProperty name="fitToCurve" value="1"/>
    </inkml:brush>
  </inkml:definitions>
  <inkml:trace contextRef="#ctx0" brushRef="#br0">0 1610 740 0,'0'0'159'0,"0"0"-34"16,0 0 36-16,0 0-45 15,0 0-63-15,71-155-24 16,1 67 18-16,13-15-11 15,11-11-15-15,-3-7-1 16,-13-1-1-16,-24 2-10 16,-24 11 2-16,-23 17-4 15,-9 21 9-15,-3 23 3 16,-35 17-4-16,-7 13-9 16,-5 18-3-16,-13 0-6 15,-8 49 4-15,-5 35-1 16,0 33 0-1,19 24 0-15,16 11-2 0,24 8 2 16,17-5-3 0,9-21 4-16,37-26-1 15,14-36 0-15,10-27-4 16,3-25-1-16,7-16 5 16,-5-4 0-16,-1-18 1 15,-11-27-1-15,-5-18 2 0,-8-9 0 0,-12-11 3 16,-9-3-4-16,-17 7 2 15,-12 12 0-15,0 19 4 16,0 17-1-16,-22 13 6 16,-6 13-12-16,-1 5-6 15,-5 17-2-15,1 29 8 16,5 22-2-16,15 9 2 0,13 0-2 16,0-6-3-16,25-13 2 15,8-21 1-15,0-14-1 16,6-14-1-16,-4-9 0 15,6 0 4-15,4-20 4 16,6-23-3-16,-1-11 1 16,8-12-1-16,5-8 1 15,0-1-1-15,-2 16 0 16,-12 18-1-16,-24 24 0 16,-14 17-1-16,-6 0 0 15,-2 11-7-15,6 26-7 0,-2 18 14 16,-1-1-9-16,0-4-11 15,-3-14 4-15,0-16 4 16,1-8-1-16,-1-9 9 16,-3-3 5-16,0 0 5 15,0-3 9-15,0-23 2 16,0-9-14-16,-10 10 2 16,-21-1-4-16,-8 6-2 15,1 8-2-15,-3 10-1 16,5 2-7-16,3 14 5 15,3 35 6-15,11 16-2 16,13 0-15-16,6-4-10 0,0-15-19 16,35-15 0-1,-1-17 8-15,5-8 4 0,-4-6 14 16,-10 0 21-16,-9-11 1 16,-7-9 8-16,-4 0 6 15,-5-3 22-15,0 9 4 16,0 8-10-16,0 6-24 15,0 0-7-15,0 0-6 16,8 6-15-16,20 17 11 16,14 2 7-16,6-10-7 15,5-15-29-15,-1 0 23 16,-5-26 16-16,-6-17 1 16,-8-14 16-16,-11-6 34 15,-6-5 39-15,-10-1-10 16,-6 12-20-16,0 5-13 0,-13 15-8 15,-6 17-10-15,7 14-8 16,1 6-11-16,6 0-10 16,-15 26 0-16,-11 57-16 15,-14 43 16-15,-2 42 4 16,2 18-4-16,13 9 1 16,-2 10-1-16,-4 4 0 15,-4-18-4-15,10-33-27 16,13-49-27-16,19-52 20 15,0-37 28-15,13-20 6 16,31-18 4-16,11-41 17 16,-2-22-7-16,-7-4 6 0,-21-4-6 15,-19 0-7 1,-6 12-3-16,-17 14-16 0,-21 6-60 16,4 8-93-16,18 15-31 15,16 0-110-15,13-3-524 16</inkml:trace>
  <inkml:trace contextRef="#ctx0" brushRef="#br0" timeOffset="524">1951 1464 736 0,'0'0'235'16,"0"0"-53"-16,6-178-4 16,-6 133-34-16,0 13-49 15,0 16-24-15,0 7-28 0,0 9-19 16,0 0-19-16,-3 5-5 15,-10 56-18-15,-2 24 18 16,-9 24 2-16,7-4 1 16,3-19-2-16,4-17 4 15,7-17-5-15,0-21 2 16,3-19-2-16,0-12 1 16,0 0 1-16,0 0 7 15,0-29-3-15,0-31-6 16,0-30 6-16,0-9-6 15,13-4 3-15,4 3 3 16,0 17-6 0,-3 23 2-16,-4 29-3 0,-4 17 4 15,-6 14-6-15,3 0 3 0,7 2-11 16,5 50-9-16,11 21 17 16,5 23 2-16,-1-5 2 15,1-14-1-15,-6-20 0 16,1-28-4-16,-8-16-1 15,-5-9 4-15,9-4 1 16,8-26 4-16,1-34 2 16,4-17 5-16,-10-11-2 15,-9-9 2-15,-13 7-5 16,-3 14-4-16,0 27-2 16,-8 23-7-16,-9 12-1 15,7 14-31-15,4 32-81 16,6 39-67-16,0 32 13 0,28 3-147 15,18 2-334-15</inkml:trace>
  <inkml:trace contextRef="#ctx0" brushRef="#br0" timeOffset="830">2611 1681 755 0,'0'0'218'0,"0"0"-46"15,0 0-39-15,-102-194-7 16,61 151-49-16,7 11-18 15,11 18-19-15,14 6-9 16,6 8-20-16,0 0-11 16,3 34-18-16,0 15 14 0,0 11 2 15,3-15-9-15,28-8-26 16,4-11-3-16,1-12 22 16,-5-8 17-16,-2-6 1 15,-7 0 0-15,-6-8 4 16,-7-21 2-16,-9 1 1 15,0 2 0-15,-9 0-7 16,-20 9-33-16,1 11-63 16,6 6-85-16,9 6-82 15,13 25-78-15</inkml:trace>
  <inkml:trace contextRef="#ctx0" brushRef="#br0" timeOffset="1471">3002 1615 684 0,'0'0'224'0,"0"0"-76"0,0 0 5 16,0 0-24-16,-53-160-36 15,20 129-40-15,2 5-6 16,9 12-9-16,6 8-17 16,6 6-17-16,-5 6-4 15,-4 42-19-15,3 21 19 16,2 11 3-16,14-8-3 15,0-15-2-15,16-14-5 16,17-17-15-16,1-12-16 16,4-14 27-16,0 0 11 0,1-6 6 15,-1-31-2-15,-10-14 4 16,0-18 4-16,-15-17 18 16,-10-14-11-16,-3-9 7 15,0 6-4-15,-9-3-3 16,-16 15 5-16,-1 20-11 15,7 20 4-15,4 22-1 16,5 14-4-16,10 15-5 16,0 0-7-16,0 9-11 15,0 45-4-15,0 35 14 16,13 28 0-16,9 17 1 16,3-2 0-16,0-12 0 15,5-14-5-15,3-32-6 16,6-22-22-16,-1-21 10 0,0-23 7 15,7-8 13 1,3 0 3-16,-4-32 3 0,-2-15 0 16,-8-8 2-16,-15-4-2 15,-9-5 2-15,-10 7 1 16,0 3 9-16,-10 14-4 16,-9 14-3-16,4 18-8 15,7 8-6-15,3 0 6 16,-4 29-19-16,-2 19 19 15,3 15 1-15,5-7 0 16,3-7-2-16,0-1 1 16,17-13-2-16,19 0-2 0,8-10-17 15,7-5-33 1,3-2-60-16,3-4-105 0,-5-14-283 16</inkml:trace>
  <inkml:trace contextRef="#ctx0" brushRef="#br0" timeOffset="2302">4216 475 1150 0,'0'0'155'0,"0"0"-13"0,0 0-49 0,0 0-9 15,0 0-24-15,0 0-55 16,-6-89-5-16,-18 161-17 16,-6 39 17-16,-15 32 5 15,1 9 3-15,6 8-4 16,8 2-3-16,14-1 0 16,10-13-1-16,6-23 0 31,0-28-2-16,16-21-48-15,20-25-95 0,8-31-66 0,6-20-30 0,10-8 37 16,-8-47-55-16,-14-16-64 16,-23-13 323-16,-15-4 147 15,0 0 40-15,-3 2 16 0,-12 17-21 16,5 11-23-16,4 16-1 16,6 28-51-16,0-1-23 15,0 13-12-15,0 2-37 16,9 0-35-16,23 0-1 15,13 20-1-15,2 17-2 16,1 12 4-16,-3 2 0 16,-7 1 0-16,-13-4-2 15,-6-8 1-15,-16-14-3 16,-3-6-13-16,0-9 12 16,0-8-14-16,-19-3 18 15,-9 0 1-15,-1 0 0 16,12 0 2-16,14-20 3 0,3-6-5 15,8-5-13-15,26-6 13 16,11-3 0-16,0 6 2 16,-7 8-2-16,-10 9 1 15,-12 10-1-15,-4 7 0 16,1 0-3-16,0 0-2 16,-1 21-1-16,4 14 2 15,4 4 0-15,-4 13 3 16,3-3 1-16,3-7 0 15,-3-11 0-15,6-7-1 16,-9-18 1-16,-4-4 0 16,-1-2 3-16,0-8 6 0,0-24 42 15,2-19-34 1,-10-12 17-16,-3-9-5 0,0 4-16 16,-8 2-13-16,-14 23-2 15,-3 17-11-15,6 11 11 16,10 15-33-16,-1 0-42 15,7 33-77-15,3 15 10 16,0 9-58-16,16-6-68 16,26-10-174-16</inkml:trace>
  <inkml:trace contextRef="#ctx0" brushRef="#br0" timeOffset="2580">5169 1444 529 0,'0'0'232'0,"0"0"-22"0,0 0-60 16,0 0 1-16,0 0-49 15,0 0-58-15,-48-154-18 16,9 154-13-16,5 0-12 16,2 8 0-16,13 35 0 15,13 9 0-15,6 5-1 16,12-8-2-16,33-10 2 16,11-19 0-16,5-8 8 15,-4-12-2-15,-5 0-3 16,-14 0 3-1,-13-23 0-15,-8-11 2 0,-17-6 1 16,0-6 3-16,-27-3-12 0,-23 6-13 16,3 4-41-1,5 13-128-15,23 6-78 0,19 2-246 16</inkml:trace>
  <inkml:trace contextRef="#ctx0" brushRef="#br0" timeOffset="2976">5673 830 948 0,'0'0'260'0,"0"0"-82"15,0 0-26-15,0 0-39 16,0 0-51-16,0 0-36 16,8-55-26-16,-8 105-10 0,0 21 10 15,0 11 2 1,-11 9-1-16,3 10 2 0,-3 1-3 15,-1-1-3 1,5-19-10-16,4-16-41 0,0-23-53 16,3-23-53-16,0-8-19 15,0-12-6-15,-9 0 43 16,-10-15 3-16,0-19 6 16,0-6 133-16,3-3 94 15,2 3 26-15,6-2 6 16,5 4-24-16,3 9 23 15,0 4-46-15,3 2-56 16,38 6-23-16,16 11-15 16,15 6-54-16,-1 0-93 0,-2 20-112 15,-8 14-333-15</inkml:trace>
  <inkml:trace contextRef="#ctx0" brushRef="#br0" timeOffset="3086">6008 1527 589 0,'0'0'225'0,"0"0"-194"16,0 0 1-16,0 0-32 15,0 0-38-15,0 0-100 16,34 20-262-16</inkml:trace>
  <inkml:trace contextRef="#ctx0" brushRef="#br0" timeOffset="4289">6313 1441 732 0,'0'0'164'0,"0"0"-21"0,88-197-7 15,-60 108-29-15,2 3-22 16,-8-5-16-16,0 11-13 16,-9 7-14-16,-7 6-1 15,-6 7 12-15,0 8-27 16,0 18-2-16,0 8-6 15,0 19-10-15,-6 0-3 16,2 7-5-16,1 0-3 0,-12 12-10 16,-1 33 8-1,-3 26 5-15,3 18 3 0,16 3-2 16,0 5-1-16,16-6 0 16,19-5-4-16,6-14-4 15,4-14 6-15,-4-25-5 16,3-10-2-16,0-15 2 15,-3-8 7-15,-5 0 0 16,-5-20 3-16,-2-19 1 16,-7-13 0-16,-8-5 2 15,-8-3-5-15,-6 3 4 16,0 14 2-16,0 15-2 16,-3 13 2-16,-8 9-6 15,8 6 2-15,3 0-3 16,0 6-9-16,0 34-3 15,0 9 9-15,0 2-2 16,22 1-16-16,14-15 9 0,11-9 2 16,7-6-4-1,4-22 5-15,-5 0 9 0,2-19 4 16,-1-33-2-16,-7-16 1 16,-6-15 29-16,-13-5 8 15,-14-1-17 1,-14 3 1-16,0 18-2 15,-11 10 7-15,-6 21-6 0,1 17-6 16,8 15-4-16,5 5 0 16,3 0-13-16,-9 20-7 15,-7 42-2-15,-6 30 9 16,-10 31 5-16,1 31-5 16,-11 20 3-16,-15 27-2 15,-12 9 0-15,-2-11-2 16,13-34-16-16,28-36-15 0,24-40 3 15,6-38 23-15,31-28 0 16,32-23-2 0,19-3 8-16,11-43 4 0,-1-17-3 15,-16-8 3-15,-21-13-1 16,-27-4 0-16,-28-6-2 16,0-3-1-16,-47 0-11 15,-14 5-13-15,10 18 3 16,20 19 21-16,23 21-6 15,8 12-15-15,33 1-4 0,33 10-16 16,11-3 19-16,-1-4 0 16,-6 2 8-16,-19-13 14 15,-7 0 0-15,-13-8 4 16,-4-8 8-16,-5-4 17 16,-10-9-1-16,-5-7 0 15,-7 8-4-15,0 5-2 16,0 6 1-16,0 18-5 15,0 10-3-15,0 13-2 16,0 5 2-16,0 0-15 16,-7 5-4-16,-12 41-16 15,-1 23 16-15,-5 20 4 0,3 5 4 16,13 0-4-16,9 1 0 16,0-16-11-16,3-10-23 15,25-26-13-15,8-17-23 16,-1-12-10-16,-4-14-40 15,-1 0 14-15,-11-37-16 16,-10-9-12-16,-9-8-1 16,0-4 79-16,-23-1 56 15,-6 10 9-15,7 15 88 16,10 8-25-16,9 15-3 16,3 5-20-16,0-6-49 15,22-8-34-15,22-5-45 16,14-13-50-16,-5-4 17 0,-4 0-69 15,-16-11-76-15,-6-1 57 16,-15-9 90-16</inkml:trace>
  <inkml:trace contextRef="#ctx0" brushRef="#br0" timeOffset="4506">8025 483 151 0,'0'0'219'16,"0"0"-17"-16,-54-185-27 16,32 127-25-16,-4 9-21 15,7 10 13-15,9 7-22 16,1 18-5-16,9 2-27 15,0 12-21-15,0 0-63 16,28 15-4-16,33 45 0 16,24 32 8-16,8 25 0 0,-11 20-7 15,-24 14 3 1,-39 1-1-16,-19 11-2 16,-22 0-2-16,-52-9 1 0,-24-11-6 15,-17-20-73-15,4-32-112 16,12-16-184-16</inkml:trace>
  <inkml:trace contextRef="#ctx0" brushRef="#br0" timeOffset="4894">8476 1285 1018 0,'0'0'116'15,"0"0"-68"-15,0 0 59 16,0 0 18-16,0 0-42 0,0 0-55 16,80-67-22-1,-5 50 4-15,18 2-5 0,11 4-5 16,-5-4-2-16,-19 5-68 16,-30 4-79-16,-34-6-16 15,-16-2-25-15,-13 0-166 16</inkml:trace>
  <inkml:trace contextRef="#ctx0" brushRef="#br0" timeOffset="5046">8847 993 607 0,'0'0'303'0,"0"0"-166"0,0 0-6 16,0 0 4-16,0 0-47 16,0 0-58-16,-22 22-26 0,6 38-3 15,-6 29 19 1,6 4-10-16,4 6-7 0,2 0-3 15,1-10-19 1,-4-3-187-16,4-17-338 0</inkml:trace>
  <inkml:trace contextRef="#ctx0" brushRef="#br0" timeOffset="6689">9469 1596 594 0,'0'0'161'0,"0"0"-73"15,0 0 36-15,0 0-16 16,0 0 5-16,0 0-6 15,-82-63-13-15,101 31-33 16,19-14-40-16,20-16-11 0,11-21 12 16,11-23 7-1,9-9-23-15,-3-2 2 0,-14-5-3 16,-7-4 0-16,-21 3-4 16,-13 14 0-16,-18 29 3 15,-10 31-3-15,-3 27 2 16,0 18 4-16,0 4-7 15,0 0-4-15,-25 49-14 16,-29 34 10-16,-13 32 8 16,-6 16 0-16,17 0 2 15,10 4-1-15,15-4 1 16,18-8-4-16,10-14 2 16,3-23 0-16,0-35 2 15,28-17-2-15,13-25-5 16,11-9-13-16,11-3 18 0,11-37 1 15,-8-23 3 1,-6-11 7-16,-21-13-3 0,-14 0 0 16,-12-5 14-16,-13 12-2 15,0 20-4-15,0 20 5 16,0 20 1-16,-10 14-7 16,7 6-14-16,-10 0-1 15,-7 41-11-15,-5 27 11 16,-3 18 2-16,12-1-1 15,13-2 0-15,3-17-1 16,0-11 0-16,0-18-4 16,19-12 1-16,3-11 1 0,6-14-4 15,8 0 6-15,2-5 6 16,6-29-1-16,-2-6 1 16,2-12-6-16,0-2 7 15,-3 2-7-15,-5 7 2 16,-11 19 0-16,-9 14-2 15,-6 10 0-15,-10 2-4 16,3 0-4-16,3 20-5 16,-3 14 11-16,4 3 0 15,-1-6-11-15,-3-13-6 16,3-11 7-16,-1-7 7 16,-5 0 5-16,0 0 0 15,0 0 2-15,0-13 8 16,-5-10-9-16,-23 3-1 15,-4-6-7-15,1 11 4 0,1 7 0 16,8 8-1-16,0 0 0 16,0 18-4-16,3 25 8 15,7 8 0-15,12 0-1 16,0-7-17-16,0-5-30 16,19-10-17-16,9-12-10 15,5-6 39-15,-5-11 22 16,-6 0 12-16,-9 0 4 15,-7-5 6-15,0-13-1 16,-3-4 10-16,-3 2 5 16,4 3 12-16,-4 5 3 15,0 10-4-15,3 2-17 0,3 0-16 16,13 0-12-16,9 0-1 16,21 0 13-16,11 0 3 15,9 0-3-15,5-24-7 16,-8-13 5-1,-8-9 0-15,-17-5 2 0,-10-12 6 16,-12-6 37-16,-8-5 16 16,-11 1-13-16,0 9-16 15,0 12-3-15,-3 18 5 16,-14 14-11-16,7 11-12 16,4 9-6-16,-7 0-3 15,-15 49-18-15,-16 40 18 16,-17 40 6-16,-2 31-1 15,3 14-1-15,5 9-3 16,-2 6 3-16,6-9-4 16,16-26-2-16,22-31-7 15,13-49-14-15,16-40-3 16,39-34 20-16,21-2 6 0,10-44 5 16,-4-19 2-16,-16-10-5 15,-27-1 2-15,-20-6-2 16,-19 0-2-16,0 4-1 15,-28 7-26-15,-30 2-64 16,-5 18-38-16,9 14-52 16,12 17-41-16,39 8-54 0,3 10-327 15</inkml:trace>
  <inkml:trace contextRef="#ctx0" brushRef="#br0" timeOffset="7253">11179 1087 878 0,'0'0'179'16,"0"0"-9"-16,0 0-26 16,3-165-30-16,-3 152-29 15,0 7-24-15,0 6-34 16,0 0-27-16,0 10-5 16,0 35-17-16,-12 21 22 15,-4 14 6-15,-1 0-3 16,6-3 5-16,-3-17-5 15,8-20-2-15,2-17-1 0,4-17 0 16,0-6 0 0,0 0 5-16,0-6 14 0,0-37-7 15,0-22-9-15,10-18-3 16,12-6 2-16,1 0 2 16,2 9-3-1,1 9 1-15,-4 16-2 16,-7 21 2-16,-5 20-1 15,-10 11-1 1,3 3-5-16,0 0-8 0,7 34 5 0,2 24 6 16,4 19 2-16,1 7-4 15,-1 6 5-15,3-10-1 16,3-17 5-16,-3-21-5 16,0-18 0-16,1-24-1 0,5-12 1 15,9-45 4-15,7-26 9 16,-6-14 2-16,-13-9 2 15,-14 3 0-15,-8 3-8 16,0 14-7-16,-5 12 3 16,-7 26-3-16,7 22-1 15,0 15-1-15,5 11-2 16,0 2-35-16,-3 47-53 16,0 20 19-16,-3 13-103 15,-1 6-92-15,1 4-61 16,3-3-226-16</inkml:trace>
  <inkml:trace contextRef="#ctx0" brushRef="#br0" timeOffset="7596">11630 1299 372 0,'0'0'368'16,"0"0"-205"-16,0 0 5 16,0 0-19-16,0 0-40 15,22-150-42-15,-31 140-17 16,3 4-36-16,1 6-13 15,5 0-1-15,0 2-10 16,0 30 1-16,0 5 9 16,27-3-8-16,4-8-4 0,4-9 12 15,1-9-3 1,-8-8 6-16,-3 0 1 0,-6-10 3 16,-9-22 2-16,-10-3 23 15,0 1-3-15,-3-9-16 16,-35 6-13-16,-3 6-7 15,-1 8-5-15,13 11 4 16,7 12-78-16,13 0-84 16,9 32-67-16,0 8-101 15</inkml:trace>
  <inkml:trace contextRef="#ctx0" brushRef="#br0" timeOffset="8192">12176 1285 172 0,'0'0'637'0,"0"0"-465"0,0 0-30 0,0 0-15 16,-63-155-37-16,22 135-17 15,5 8-23-15,8 9-27 16,6 3-16-16,9 3-7 16,7 29 0-16,6 8-1 15,0 3-1-15,0-6-4 16,0-2 3-16,19-17 0 15,6-3-14-15,3-12 5 16,5-3 8-16,-1 0 1 16,-1-25 3-16,1-14 12 15,-1-14-4-15,-1-7 4 0,-5-17 9 16,-9-4 7-16,-7-2 5 16,-6-5-4-16,-3 5-7 15,0 6 0-15,0 14-4 16,0 22-2-16,0 25 6 15,0 10-11-15,0 6-11 16,-6 0-3-16,-4 55-18 16,-8 19 21-16,-6 29 0 15,-1 11 1-15,6 4 1 16,10-4-1 0,9-14-1-16,0-21-3 0,9-24-18 15,27-23 1 1,5-23 6-16,9-9 4 15,4-4 10-15,-6-33 4 0,-3-14-2 16,-14-7 1-16,-15 1-1 16,-10 0 5-16,-6 3 1 15,0 14 8 1,-28 9-16-16,0 16-7 16,-4 15 5-16,7 0 0 0,-2 26 2 15,2 25 0-15,9 15 0 0,16-1-6 16,0-1-10-16,16-13-26 15,33-11-33-15,11-8-94 16,4-15-53-16,-4-7-135 16</inkml:trace>
  <inkml:trace contextRef="#ctx0" brushRef="#br0" timeOffset="8487">12951 220 1021 0,'0'0'175'0,"0"0"-43"15,0 0-5-15,0 0-36 16,0 0-38-16,0 0-29 16,-66-54-24-16,41 142 0 15,-10 44 2-15,-1 7 12 0,1 12-8 16,7-9 5-1,6-5 0-15,0 0-6 0,5-8-3 16,9-9-2 0,3-20 0-1,5-23-45-15,0-23-47 0,0-16-60 16,24-24-29-16,20-14-48 16,9 0-15-1,2-34-106-15</inkml:trace>
  <inkml:trace contextRef="#ctx0" brushRef="#br0" timeOffset="9022">12926 1286 610 0,'0'0'144'0,"0"0"20"16,0-197-29-16,0 157 1 0,0 20-31 16,0 2-14-1,0 13-16-15,0 5-35 0,0 0-32 16,9 0-8-16,18 29-2 16,10 5 2-16,-2 9 2 15,-3 15-1-15,-10-7-1 16,-13-2-3-16,-1-1 3 15,-8-17-5-15,0-6-11 16,-11-9-9-16,-20-8-14 16,-4-8 30-16,3 0-22 15,12 0 29-15,17-20 0 16,3-5-13-16,11-13 1 16,39-7 7-16,13-10 7 15,11 0 2-15,-11 13-2 16,-19 2 1-16,-14 17 1 15,-18 12 11-15,-12 6 3 16,3 5 0-16,-3 0-8 0,0 0-8 16,0 0-1-16,0 8-8 15,0 32 0-15,3 3 9 16,-3 8 1-16,4 0-1 16,-1-11 5-16,3-9-5 15,4-7 3-15,9-10-2 16,3-8-1-1,6-6 7-15,5 0-5 16,-2-3 6-16,-2-20-2 16,-7-8 23-1,-7-9 3-15,-7-6 7 16,-8-6-13-16,0-2 4 0,-17 9-16 16,-21 7-14-16,0 13-13 0,7 13 8 0,9 12-8 15,5 0-38-15,10 12-35 16,7 27-45-16,0 10-78 15,0-1-114-15</inkml:trace>
  <inkml:trace contextRef="#ctx0" brushRef="#br0" timeOffset="9354">13657 1247 488 0,'0'0'275'15,"0"0"-88"-15,0 0-49 0,0 0-19 16,0 0-32-16,0 0-32 15,-54-129-28-15,45 129-27 16,4 18-1-16,2 16 1 16,3 9 0-16,0-4-2 15,0-5 1-15,26-5 1 16,6-20 0-16,-4-4 2 16,1-5 4-16,-6 0-2 15,-7-5 9-15,-7-23 5 16,-9-4 7-16,0-5 0 15,0-4-24-15,-25 1-1 16,-14 1-6-16,-2 10-56 16,0 6-67-16,16 12-57 15,14 2-101-15,11 3-353 16</inkml:trace>
  <inkml:trace contextRef="#ctx0" brushRef="#br0" timeOffset="13632">13914 855 546 0,'0'0'274'0,"0"0"-108"0,0 0-50 15,0 0-2-15,0 0 6 16,0 0-55-16,-3-151-19 16,3 145-20-16,0 0-6 15,3 4-14-15,-3-2 7 16,0 4-9-16,0 0 1 16,0 0 0-16,0 0-1 15,0 0 4-15,0 0-8 16,0 0-6-16,0 12-11 15,0 16 10-15,0 13 3 16,0 7 8-16,0 3-5 16,0 5 3-16,0-11-2 15,0 3 1-15,3-8 5 16,7-3-6-16,-7-11 1 16,7-18 0-1,-7-2-1 1,-3-6 1-16,0 0-1 0,0 0 4 0,0-6 1 0,0-19-5 15,-19-7-7 1,-3 2 2-16,-8 2-1 0,8 3 1 16,0 9 0-16,13 7 4 15,5 0 1-15,4 9 0 16,0 0 0-16,0 0-9 16,23 0-50-16,25 0-74 0,18 0 100 15,8 0-110 1,-14 9-88-16,-16 0-118 15</inkml:trace>
  <inkml:trace contextRef="#ctx0" brushRef="#br0" timeOffset="13779">14174 1041 521 0,'0'0'225'15,"0"0"-103"-15,0 0-80 16,0 0-40-16,0 0-2 15,0 0-111-15,48-2-144 16</inkml:trace>
  <inkml:trace contextRef="#ctx0" brushRef="#br0" timeOffset="14251">14474 909 107 0,'0'0'630'0,"0"0"-449"16,0 0-56-16,0 0-11 16,0 0-32-16,0 0-21 15,0-126-32-15,0 126-9 16,0 0-20-16,3 0-10 16,13 4-9-16,6 21 19 15,0 9 0-15,0 4 0 0,-3 1 2 16,-7-1-1-16,-5-4-1 15,-7-5-4-15,0-9 2 16,0-9-8-16,0-5-22 16,-7-6-14-16,-11 0 16 15,-5 0-16-15,14-17 42 16,9-9 2-16,0-8-1 16,28-3-2-16,23-3 2 15,4-3 3-15,-8 11 7 16,-11 6-4-16,-14 15 0 15,-14 5 11-15,-2 6-8 16,2 0-6-16,-2 8-4 16,0 20-4-16,1 5 1 0,-4 5 7 15,0-5 11 1,0 5-10-16,7-1 1 16,-1-12-3-16,1-1 1 0,-7-10-110 15,0-12-138-15,-3-2-144 16</inkml:trace>
  <inkml:trace contextRef="#ctx0" brushRef="#br0" timeOffset="14407">14835 661 590 0,'0'0'143'16,"0"0"-31"-16,0 0 3 16,0 0-32-16,0 0-80 15,0 0-3-15,-18-39-185 16,18 85-55-16</inkml:trace>
  <inkml:trace contextRef="#ctx0" brushRef="#br0" timeOffset="15373">15159 1004 659 0,'0'0'162'15,"0"0"-46"-15,0 0-20 16,0 0-34-16,0 0-22 15,-75-149-33-15,45 137-4 16,5 9-3-16,9 3-2 0,7 0-5 16,6 6 2-16,3 14 2 15,0-2-2-15,3 1-2 16,19 0-9-16,6-14 16 16,-3 0-3-16,-1-5 3 15,-12 0 7-15,-7 0-5 16,-5 0 5-16,0 3-5 15,0 9-2-15,0 8 2 16,0 17-2-16,0 8 19 16,0 16-5-16,0 13 1 15,-5 14-6-15,-4 7 3 16,-2-7 7-16,8-5-14 16,-2-8 4-16,-3-10 0 15,2-13-3-15,0-21-1 16,1-11-4-16,0-8 1 15,-1-12 0-15,-7 0 7 16,-9 0 11-16,-3-26 47 0,-6-17-53 16,12-14-14-1,14-8-3-15,5-10-29 16,11-2-27-16,33-6 36 0,10 1 22 16,4 1 1-16,1 3 4 15,-8 7-2-15,-6 0 4 16,-7 9 15-16,-10-5 8 15,-9 7 7-15,-3 8-11 16,-10 7 5-16,-6 13 11 16,0 9-10-16,0 15-6 0,0 5-14 15,0 3-11-15,0 0-3 16,0 18-16-16,-3 30 11 16,-6 21 8-16,3 2 0 15,6-6 4-15,0-4-2 16,0-14-1-16,0-5 0 15,0-17-2-15,3-8-2 16,6-8-7-16,2-9 3 16,11 0 1-16,3 0 6 15,7-15 7-15,-1-7-4 16,-3-4 0-16,2 6 0 16,-11 5-2-16,-8 7 3 15,3 8-4-15,-4 0-5 16,5 0 2-16,4 12-4 15,-3 13 6-15,3 1 0 16,-5 0-4-16,3-15 5 16,7-2 0-16,-2-9 0 0,12 0 0 15,-2-20 1-15,1-23 0 16,-5-8 2-16,-15-4 0 16,-10-2 6-1,-3-3 10 1,0 2 3-16,0 1-11 0,-16 17 4 15,2 15-3-15,6 11-4 16,2 14-8-16,-5 5-1 0,-5 39-8 16,-3 18 9-16,0 12 0 15,10 3-1-15,9-8-63 16,0-6-32-16,0-11-55 16,3-13-62-16,10-21-39 15,-7-12-95-15</inkml:trace>
  <inkml:trace contextRef="#ctx0" brushRef="#br0" timeOffset="15477">15735 995 154 0,'0'0'216'0,"0"0"2"16,0 0-95-16,0 0-57 15,0 0-46-15,12-157-20 16,39 134-139-16,2-3-380 0</inkml:trace>
  <inkml:trace contextRef="#ctx0" brushRef="#br0" timeOffset="15758">15851 169 560 0,'0'0'159'15,"0"0"-13"-15,0 0 8 16,-85-152-28-16,82 135-38 16,3 9-9-16,0 5-26 15,0 3-15-15,0 5-38 16,25 48-8-16,19 20 8 15,11 22 2-15,8 19 2 16,-2 3 1-16,-7 3 6 16,-16-6-4-16,-16-7 2 15,-19-19-7-15,-3-11-2 16,0-14 2-16,-38-9-2 16,-13-11-14-16,-5-3-104 15,1-8-128-15,14-7-193 16</inkml:trace>
  <inkml:trace contextRef="#ctx0" brushRef="#br0" timeOffset="16111">16192 732 330 0,'0'0'169'0,"0"0"-60"0,0 0-3 16,0 0-27-16,0 0-26 15,0 0 8-15,-13-60-29 16,13 60-12-16,0 0-7 16,0 0-13-16,0 0-1 15,0 0-7-15,0 0-1 16,0 0 4-16,2 8 5 15,18-8 0-15,-1 0 14 16,-6 0-5-16,0 0 5 16,-13 0 5-16,0-12-5 15,0 2-14-15,-26 4-26 0,-5 6-81 16,-5 0-142 0</inkml:trace>
  <inkml:trace contextRef="#ctx0" brushRef="#br0" timeOffset="16282">16344 1175 677 0,'0'0'285'16,"0"0"-176"-16,0 0-2 15,0 0-66-15,0 0-24 0,-185 72-11 16,122-9-3-16,0 1-3 15,2 12-83-15,4-8-349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54:43.74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10193 4850 674 0,'0'0'152'0,"0"0"-19"15,0 0-31-15,0 0-17 16,0 0-3-16,57-148-12 15,-45 130-5-15,-8 7-2 16,-4 2-13-16,0-2-14 16,-4 0-22-16,-27 5-12 15,-13 6-2-15,-8 0-7 16,-5 0 4-16,10 6 3 16,11 14-1-16,11 2 1 15,9 1-3-15,13-3 3 16,3 0-4-16,0 6-3 15,10 5-7-15,21 1 10 16,11 2 4-16,6 3-2 16,-1-4 2-16,-5 6-1 0,-11 1 1 15,-15 0 0-15,-13 0-2 16,-3 6-3-16,-6 0-4 16,-33-1 5-16,-8-6 2 15,0-9 2-15,9-14 3 16,11-9-2-16,13-7 1 15,6 3 3-15,8-3-5 16,0 0 0-16,0 0 0 16,0 0-11-16,0 0-11 15,0 0-8-15,8 0 8 16,0 0 5-16,6 0 7 0,-3 20 5 16,3 11-14-16,-8 17 7 15,-6 18 2-15,0 17 2 16,0 9 8-16,-20 5 8 15,9-9 2-15,3-10 19 16,8-12-4-16,0-15-3 16,39-14-3-16,15-8 1 15,15-18 9-15,18-11 10 16,2 0-11-16,-10-11-21 16,-29-6-7-16,-33 2-26 15,-17 7-118-15,-20-12-182 16</inkml:trace>
  <inkml:trace contextRef="#ctx0" brushRef="#br0" timeOffset="-9769">11221 3589 581 0,'0'0'195'0,"0"0"-42"0,0 0-12 16,0 0-27-16,-3-168 13 15,0 153-15-15,3 10-45 16,-3 5-25-16,3 0-11 16,-3 0-31-16,0 34-1 15,-4 17 1-15,-2 18 1 16,-1 3 2-16,1-9 0 15,3-10-2-15,6-12 5 16,0-15-5-16,0-9 0 16,0-14-1-16,0-3-1 15,9 0 1-15,13-9 4 16,8-25 5-16,4-12-4 16,1-3 0-16,-7 6-4 0,-5 6 0 15,-8 12 1-15,-4 13 1 16,-9 6-3-1,-2 6 0-15,3 0-2 0,3 0-7 16,5 20-3-16,0 9 12 16,3 5 1-16,-1-5-1 15,-1-9-5-15,1-6 2 16,-7-11-4-16,1-3 1 31,2 0 6-31,7-9 2 0,15-28-1 16,8-5-1-16,2-7 2 0,-6 12-2 15,-10 8 0-15,-9 9 1 16,-2 6-2-16,-2 14 1 0,1 0-3 16,6 0-5-1,0 14 6-15,-3 18 0 0,-1 8-3 16,1-6 2 0,0-3 3-16,4-11 0 15,-9-8-1-15,0-10 1 0,-2-2 1 16,7 0-1-16,9-34 0 15,13-23 4-15,3-20 2 16,1-6-6-16,-4-11 0 16,-9-3 2-16,-6-4-2 15,-12 4 4 1,-8 5 4-16,-3 21 0 16,0 23-4-16,0 28 3 0,0 20 4 0,0 3-11 15,-22 62-13 1,-6 32 12-16,-4 28 1 0,13 8 2 15,16-10-1-15,3-17 0 16,16-18-1-16,31-16-10 16,8-30-62-16,2-13-98 15,-7-23-50-15,-12-6 22 16,-21-6-43-16,-17-26-66 16,0-7-43-16</inkml:trace>
  <inkml:trace contextRef="#ctx0" brushRef="#br0" timeOffset="-9616">12051 3435 112 0,'0'0'201'15,"0"0"37"-15,0 0-77 0,0 0-31 16,0 0-52-16,0 0-74 16,-13-134 2-16,150 108 3 15,19-3-9-15,-13 7-11 16,-44 4-106-16,-49 10-59 16,-47-1-179-16</inkml:trace>
  <inkml:trace contextRef="#ctx0" brushRef="#br0" timeOffset="-9309">11061 2975 636 0,'0'0'182'0,"0"0"-67"0,0 0-40 15,0 0-27-15,0 0-30 16,0 0-2-16,0 57-1 16,22-37 6-16,0-8-4 15,3-9 6-15,0-3 16 16,0 0 18-16,1 0-19 16,0-26 16-16,-4-8 1 15,-14-1-17-15,-8 3-15 16,0 1-3-16,-14 11-17 15,-30 12-3-15,-5 8-9 16,-4 0-45-16,12 48-98 0,21 9-108 16,20 0-220-16</inkml:trace>
  <inkml:trace contextRef="#ctx0" brushRef="#br0" timeOffset="-2205">22086 2920 881 0,'0'0'76'16,"0"0"-14"-16,0 0 8 15,0 0-19-15,0 0-28 16,0 0-17-16,102-31-1 15,-52 59 4-15,1 10-6 16,-3 8 6-16,-10-1-2 0,-6-2-1 16,-16-9 0-16,-10-8-5 15,-6-12 6-15,0-5-7 16,0-9 0-16,0 0 0 16,-10 0 5-16,-2 0 5 15,-1 0-3-15,10-20 5 16,3-9-2-16,0-5-5 15,25-12 2-15,19-2-6 16,5-4 4-16,1 8-5 16,-9 6 3-16,-11 9-3 15,-15 12 1-15,-8 11-1 16,-7 3-3-16,0 3-4 0,3 0-12 16,-3 31 4-16,3 15 8 15,7 3 7-15,2 5 1 16,13 1-1-16,10-12 1 15,10-9-1-15,6-14 4 16,-1-15 4-16,-1-5-1 16,-5 0 13-16,-6-17 15 15,-10-17 4-15,-6-15 16 16,-16-8-10-16,-6-9-23 16,0 1-10-16,-14 2-12 15,-32 8-2-15,-1 10-3 16,3 16-5-16,2 20-3 15,10 9-80-15,10 35-98 0,13 26-60 16,9 7-124-16</inkml:trace>
  <inkml:trace contextRef="#ctx0" brushRef="#br0" timeOffset="-1859">23306 2963 440 0,'0'0'267'15,"0"0"-102"-15,0 0-15 16,0 0-18-16,0 0-60 16,0 0-21-16,-51-120-34 15,48 120-17-15,3 3 0 0,0 32-10 16,0 13 10 0,0 1 3-16,0-6-1 0,6 0-1 15,13-12-1-15,0-11 3 16,3-4 0-16,4-9-2 15,2-7 2-15,8 0 22 16,2-12 39-16,-4-22 12 16,-7-15-26-16,-13 1-15 15,-14-4-8-15,0 1-14 16,-22 2-13-16,-25 9-3 16,-10 15-21-16,-4 19-41 15,11 6-56-15,12 17-56 16,24 26-95-16,14-6-94 15</inkml:trace>
  <inkml:trace contextRef="#ctx0" brushRef="#br0" timeOffset="-1484">23966 2352 574 0,'0'0'332'16,"0"0"-210"-16,0 0-6 15,0 0 8-15,0 0-30 16,0 0-45-16,-72-38-45 16,53 113-3-16,-3 24 3 15,9 10-1-15,7 0 4 16,3-6-5-16,3-13-2 0,0-19 4 16,0-15-2-16,9-13-4 15,13-17-26-15,3-12-50 16,4-14 29-16,-4 0 13 15,-9-6 7-15,-4-28 12 16,-12-14 4-16,0-7 4 16,0 6 5-16,-3 1 3 15,-13 11 1-15,7 11 4 16,3 4 6-16,6 4 7 16,9 2-17-16,49-5-1 15,33-2-52-15,27-12-147 16,9-11-489-16</inkml:trace>
  <inkml:trace contextRef="#ctx0" brushRef="#br0" timeOffset="-1215">24494 1579 810 0,'0'0'144'0,"0"0"-58"15,0 0 17-15,0 0-4 16,0 0-40-16,0 0-55 16,112 15 6-16,-43 85-9 15,11 35 24-15,2 19 15 16,-5 17 2-16,-17 7-3 16,-18 4-10-16,-28 1-22 0,-14-14 0 15,-34-14-7 16,-58-13-78-31,-29-17-251 16</inkml:trace>
  <inkml:trace contextRef="#ctx0" brushRef="#br0" timeOffset="892">12531 5799 785 0,'0'0'201'0,"0"0"-45"15,0 0-28 1,0 0 8-16,-35-151-51 0,29 128-24 16,-7 6-14-16,2 6-20 15,6 5-6-15,-1 6-10 16,6 0-11-16,-3 0-1 16,-5 20-14-16,2 23 3 15,-2 22 12-15,3 1 6 16,5-6-5-16,0-8-1 15,16-15 0-15,17-11-3 16,5-15 0-16,3-11-3 16,9 0 4-16,5-29 2 15,-2-25 9-15,-1-9-3 16,-11-11 0-16,-13-9 0 0,-9 0 6 16,-9 0 2-16,-10 9 2 15,0 17 3-15,0 11 7 16,-13 20-3-16,4 12-12 15,-1 8 1-15,7 6-11 16,0 3-1-16,-10 54-17 16,-2 34 7-16,-9 39 10 15,7 24 4-15,4 23-4 16,-1 20 3-16,5 12-2 16,-4 8 2-16,4-8 0 15,9-32-3-15,0-43 0 16,0-48 0-16,12-46-5 15,15-25 3-15,4-15-3 0,10-17 5 16,22-41 5-16,11-16 6 16,-5-9-10-16,-11 0 6 15,-30 9-4-15,-24 5 1 16,-4 9-4-16,-68 9-3 16,-20 5-21-16,-17 12-24 15,1 11-46-15,14 5-49 16,17-2-111-16,16-8-194 15</inkml:trace>
  <inkml:trace contextRef="#ctx0" brushRef="#br0" timeOffset="1279">12216 5303 717 0,'0'0'190'16,"0"0"-90"-16,0 0 14 15,0 0-16-15,0 0-44 16,0 0-42-16,0-24-12 16,0 24 0-16,0 0-25 15,19 14 25-15,6 1 4 16,2-10 4-16,-13 1 3 0,-6-6 2 15,-5 0 6 1,3 0 22-16,-1-11 29 0,3-23-24 16,-8-7 0-16,0 1-12 15,0 7-13-15,-22 6-13 16,-14 4-8-16,-2 9-7 16,3 11-2-16,1 3-38 15,4 9-44-15,16 39-80 16,14 6-105-16,22 4-123 15</inkml:trace>
  <inkml:trace contextRef="#ctx0" brushRef="#br0" timeOffset="-7733">13570 3661 396 0,'0'0'189'0,"0"0"-107"0,0 0 7 16,0 0 2-16,0 0-12 15,0 0-7-15,15 46-14 16,20-58 21-16,20-37 8 16,17-16-17-16,10-18-26 15,-5-12 0-15,-11 1-18 16,-17-15-8-16,-15-6-5 15,-8-10 5-15,-17-12-12 16,-9 11-1-16,0 15 1 16,0 31 2-16,-22 37 4 15,9 26 7-15,4 14-12 0,3 3-7 16,-10 11-5 0,-13 61-16-16,-8 40 20 0,-9 30 1 15,5 7 5-15,19-14-3 16,16-18-2-16,6-15 1 15,6-13 0-15,42-18 2 16,16-22-1-16,5-14-1 16,10-27-1-16,4-8 1 15,-6-3 5-15,-11-37-3 16,-19-4-1-16,-17-3 3 16,-14 1-3-16,-16-3 2 15,0 3-1-15,0 10 2 16,-13 7-4-16,-7 15 2 0,4 5-3 15,0 9 0 1,1 0-5-16,-4 34-1 0,0 26 3 16,6 9 3-16,10 8 0 15,3-3-3-15,9-15 2 16,33-11 1-16,11-20 1 16,2-17 0-16,2-11-1 15,-1-2 3-15,2-39 4 16,-4-10-3-16,-4-6 0 15,-8-3-3-15,-10 5 3 16,-4 10-3-16,-9 12 2 16,-3 14-2-16,-5 10-1 15,-2 9 0-15,4 0-4 16,9 0 2-16,0 29-1 0,0 11-3 16,-3 1 6-16,-7-8-1 15,-2-6 5-15,-4-16-4 16,-3-5 1-16,-3-5 0 15,0-1 0-15,0 0 3 16,0 0-2-16,-6-1 6 16,-19-19-7-16,-4-1-1 15,1 1 1-15,9 6-1 16,2 8 1-16,3 4-1 16,6 2-3-16,0 0-4 15,0 0-7-15,5 22 0 16,3 7 2-16,0 3-3 15,0-5-1-15,0 0-10 0,11-4 6 16,0-9 12 0,6-7-22-16,-1-7 8 0,6 0 18 15,3 0 4-15,4-13 0 16,-9-1 1-16,-9 6 2 16,-3 4-3-16,-5 4-1 15,0 0 0-15,5 0-5 16,6 0 6-16,-1 12-2 15,2-3 1 1,7-1 1-16,10-8 1 0,12 0 1 16,11-8 3-16,8-35 1 15,4-14 10-15,-7-11 15 16,-5-8 10-16,-14-7-4 16,-13 1-2-16,-9-4-2 0,-16 9-3 15,-3 8-2 1,0 12-2-16,-9 20-7 15,-7 13-5-15,7 19-4 16,-4 5-10-16,-12 63-3 0,-8 45-4 16,-14 42 6-1,0 24 2-15,-2 15 0 0,5 13 1 16,0 12-2-16,3 1 3 16,5-9-2-16,8-15-2 15,12-22 1-15,13-40-4 16,3-46-14-16,0-40-27 15,28-43 26-15,19-14 19 16,14-56 3-16,9-20 0 0,-9-16 0 16,-20-3 2-16,-22 3-2 15,-19 9-3-15,0 11 2 16,-16 12-6-16,-25 17 2 16,3 8-6-16,10 9-52 15,11 5-58-15,17 1-59 16,0-5-148-16,50-7-82 15</inkml:trace>
  <inkml:trace contextRef="#ctx0" brushRef="#br0" timeOffset="-7174">15946 3161 631 0,'0'0'208'16,"0"0"-61"-16,3-158 6 15,-3 130-17-15,0 11-8 16,0 14-56-16,0 3-52 15,-12 33-20-15,-2 46-3 16,-5 26 3-16,-3 15 18 16,9 0-3-16,4-8-8 15,6-18-7-15,-1-20 4 16,4-25 2-16,0-20-4 16,0-18 0-16,0-11 1 15,0 0 8-15,4-17 7 16,11-40-5-16,8-27-10 15,0-19 1-15,-4-11-1 16,-5-14 3 0,-3-1-6-1,-2 6 0-15,-2 29 1 0,-4 28-1 0,0 37 0 16,-3 29-3 0,9 6-5-16,7 63-8 15,0 31 3-15,6 23 9 16,0 2 4-16,-2-8 0 0,2-22-1 0,0-23 1 15,-3-33 1-15,-6-21 2 16,-1-16 1 0,-2-2 3-16,15-54 4 0,11-28 24 15,-1-30-26-15,-1-9 7 16,-12-7-9-16,-12-15-1 16,-7-8 2-16,-3 10-8 0,0 36-2 15,0 42 1 1,0 40 0-16,0 23-6 0,0 48-49 15,0 62-10-15,0 47-22 16,0 29-115-16,-13 8-28 16,-18-10-8-16,9-37-43 15</inkml:trace>
  <inkml:trace contextRef="#ctx0" brushRef="#br0" timeOffset="-6841">16511 3612 539 0,'0'0'213'15,"0"0"-76"-15,0-156-31 16,-13 112 4-16,0 16-29 0,4 10 4 16,3 11-27-16,3 7-28 15,-1 0-30-15,1 7 0 16,-3 36-21-16,3 11 21 16,3 7 4-16,0-10 0 15,6-11-1-15,29-14-3 16,-4-15 0-16,-4-7 1 15,-2-4 1-15,-3-10 11 16,-3-24-10-16,-7-9 4 16,-8 4 1-16,-4-5-4 15,0 10 2-15,-22 9-6 16,-10 7-7-16,-1 15-16 16,11 3-89-16,10 29-97 15,12 20-32-15,3-1-62 0</inkml:trace>
  <inkml:trace contextRef="#ctx0" brushRef="#br0" timeOffset="-6283">16965 3545 582 0,'0'0'211'0,"0"0"-50"0,0 0-17 16,14-147 0-16,-14 119-57 15,-14 8-32-15,1 8-12 16,1 12-23-16,-7 0-20 15,0 21-5-15,-6 23 1 16,6 11 8-16,3 2-2 16,10-8-2-16,6-12 0 0,0-6 0 15,0-17-12-15,14-11-3 16,16-3 14-16,8-11 1 16,9-38 8-16,-3-13 0 15,-2-13-4-15,-10-11 2 16,-13-8 15-16,-7-15 8 15,-5-11-4-15,-7-8 2 16,0 5-2-16,-7 20-13 16,-12 32 1-16,4 34 0 15,5 22-3-15,1 15-10 0,-1 40-8 16,1 55-7 0,2 33 15-16,7 15 3 0,0-2-1 15,4-10-1-15,27-11 1 16,7-21-2-16,9-21 1 15,5-30-2-15,5-25 1 16,7-23 0-16,5 0 2 16,2-37-2-16,-11-18 9 15,-13-4-5-15,-19-10-1 16,-14-2 2-16,-14 2-2 16,0 9-1-16,-3 17-2 15,-19 15 0-15,5 22-2 16,-2 6-8-16,0 32-5 0,0 33 13 15,6 18 2 1,13-1 3-16,0-7-1 0,23-15-2 16,18-14-4-16,7-15-55 15,9-17-89-15,4-14-143 16,-11 0-314-16</inkml:trace>
  <inkml:trace contextRef="#ctx0" brushRef="#br0" timeOffset="-5970">18785 1817 973 0,'0'0'202'16,"0"0"-77"-16,0 0-19 15,0 0-38-15,0 0-24 16,0 0-21-16,-184 219-2 16,140-72 5-16,8 23 5 15,5 26-8-15,5 5-17 16,11 1 0-16,5-7-1 16,10-16-3-16,0-15-3 15,35-27 1-15,23-31-35 16,18-38-83-16,22-39-100 15,11-29-41-15,-5 0-113 0</inkml:trace>
  <inkml:trace contextRef="#ctx0" brushRef="#br0" timeOffset="-3712">19568 3026 717 0,'0'0'96'0,"0"0"19"15,0 0 7-15,25-169 26 16,-25 149-35-16,0 12-42 16,-11 5-27-16,-8 3-10 15,-9 20-20-15,-10 37-12 16,-12 28-2-16,1 12 1 0,8 2 2 15,10-8 1 1,15-16-2-16,5-13 1 0,9-13-1 16,2-15 0-16,0-14 1 15,0-11-3-15,0-9 3 16,0 0 1-16,0 0 14 16,2-50 25-16,34-35 13 15,12-32-48-15,6-20-7 16,-3-10 2-16,-10 11 4 15,-16 10-7-15,-8 29 4 16,-9 37 0-16,-2 31-4 16,-6 21 1-16,0 8-1 15,5 22-11-15,9 56-15 16,9 40 22-16,3 24 4 0,2-2 3 16,-3-15-1-16,8-24-1 15,-2-21 0-15,-2-32 3 16,-4-22-4-16,-12-17-2 15,-7-9 2-15,5 0 8 16,3-20-3-16,22-40 7 16,15-32-8-16,2-16-1 15,-1-12-2-15,-18 5 1 16,-15 12-1-16,-9 29-1 16,-10 34-4-16,0 26-13 15,0 14-25-15,0 40-65 16,0 40-66-16,-10 25 42 15,1 7-100-15,9-15-114 16,0-20-135-16</inkml:trace>
  <inkml:trace contextRef="#ctx0" brushRef="#br0" timeOffset="-3413">20222 3315 293 0,'0'0'282'0,"0"0"-156"16,0 0 4-16,0 0 1 15,0 0-12-15,0 0-22 16,6-109-10-16,-16 103-33 15,1 6-29-15,-5 0-25 16,-8 29-10-16,3 17 10 16,4 5 0-16,15-2 0 15,0-9 0-15,18-7 1 0,20-12 0 16,1-9 0-16,-4-12 2 16,-2 0 6-16,-6-7 3 15,-7-29-3-15,-4-7-1 16,-7-6-2-16,-9-2 0 15,0 5-6-15,-14 12-17 16,-14 11-57-16,0 20-60 16,6 3-64-16,6 11-62 15,13 27-151-15</inkml:trace>
  <inkml:trace contextRef="#ctx0" brushRef="#br0" timeOffset="-2836">20629 3412 93 0,'0'0'558'16,"0"0"-429"-16,0 0 0 0,0 0-8 16,8-178-17-16,-27 142-27 15,-6 7-25-15,3 12-19 16,3 8-18-16,6 9-15 16,-3 0-5-16,-4 20-5 15,3 23 7-15,0 14 2 16,7 3-3-16,10-8 3 15,0-9-1-15,0-18-21 16,13-12 7-16,1-11 8 16,-3-2 8-16,6-2 10 0,5-36 0 15,0-16-1 1,3-15-2-16,-3-6-2 0,-6-7 13 16,-5-7 4-16,-11-2-3 15,0-6-8-15,0 4 12 16,0 22-5-16,-8 17 1 15,2 29-2-15,3 19-5 16,3 6-12-16,0 22-22 16,0 59-8-16,0 36 30 15,0 17 0-15,0 0 3 16,0-19-3-16,22-24 3 16,14-25-3-16,2-17 0 15,3-27-3-15,-4-18-1 16,2-4 4-16,2-12 6 15,-6-25 3-15,-2-15-3 16,-8-2-1-16,-12-4-1 0,-13 8 0 16,0 4 2-16,0 11 6 15,-16 17-3-15,-6 17-9 16,-8 1-15-16,-1 25 4 16,2 29 3-16,17 17 7 15,12 4 1-15,9-4 0 16,42-4 0-16,22-10-39 15,3-16-76-15,4-8-121 16,-11-18-369-16</inkml:trace>
  <inkml:trace contextRef="#ctx0" brushRef="#br0" timeOffset="1634">13779 4813 912 0,'0'0'131'0,"0"0"-29"16,0 0 20-16,-76-145-19 16,57 130-34-16,7 9-24 15,2 6-16-15,1 0-4 16,-2 6-25-16,-8 48-3 15,-12 32 3-15,-1 37 4 0,4 20 1 16,12 5-3-16,10-2 1 16,6-8-1-1,0-16-1-15,25-16 0 0,16-20-1 16,0-23-48-16,9-21-58 16,2-18-37-16,8-24-17 15,7 0 2-15,-4-17-91 16,-19-23-178-16</inkml:trace>
  <inkml:trace contextRef="#ctx0" brushRef="#br0" timeOffset="2173">13992 5731 192 0,'0'0'179'0,"0"0"20"16,0-157 6-16,-6 111-88 15,-5 9 21-15,5 8-12 0,4 9-29 16,2 6-6 0,0 8-19-16,0 6-39 0,0 0-33 15,38 0-8-15,12 17 7 16,10 21-2-16,1 6 2 15,-10 9-3-15,-17 0-2 16,-7-4 5-16,-15-6 0 16,-9-11 0-1,-3-18-1-15,0-6-3 0,0-4-15 16,-26-4 20-16,1 0 2 16,0 0-2-16,9-20 0 15,10-3 7-15,6-3-7 16,0 3-2-16,9-3 2 15,21 0-1-15,1 6 1 16,-6 0 1-16,1 9 0 0,-11 3-1 16,-2 8-2-16,-7 0 2 15,4 0-8-15,2 0 3 16,1 0 5-16,4 14-8 16,5 3 7-16,0 3-3 15,0 3 3-15,3 0 1 16,1-6 0-16,5-5 1 15,8-10-1-15,2-2 9 16,-3 0 1-16,-10-17 18 16,-6-9 31-16,-11-6 2 15,-8-7-16-15,-3 0-15 16,0-5 2-16,-25-2-14 0,-20 11-10 16,-9 5-8-16,-4 10 0 15,1 14-6-15,10 6-7 16,6 6 9-16,8 36-62 15,18 15-35-15,15 4-92 16,0-7-142-16,15-9-343 16</inkml:trace>
  <inkml:trace contextRef="#ctx0" brushRef="#br0" timeOffset="2534">15022 5477 830 0,'0'0'195'0,"0"0"-28"0,0 0-17 16,0 0-46-16,0 0-48 15,0 0-19-15,-80-138-22 16,80 138-15-16,-3 12-1 16,-1 31-11-16,4 11 12 15,0 6 2-15,4-1-1 16,21-6 0-16,6-14-1 15,2-10-2-15,-1-15-2 16,-4-8 4-16,-6-6 3 16,-3 0 3-16,-6-17 3 15,-10-18 9-15,-3-1 21 0,0-10-6 16,-13 3-7-16,-25 3-19 16,-3 2-7-16,2 13 0 15,8 7-13-15,15 10-59 16,13 8-71-16,3 0-209 15,6 0-185-15</inkml:trace>
  <inkml:trace contextRef="#ctx0" brushRef="#br0" timeOffset="2932">15424 5085 942 0,'0'0'205'0,"0"0"-38"15,0 0-30-15,0 0-34 16,0 0-32-16,0 0-35 0,0-132-22 16,0 132-14-16,0 32-9 15,0 34-2-15,0 19 11 16,0 10 2-16,0 5-2 16,-3-7 2-16,-3 2 2 15,3-15-4-15,3-17 0 16,0-17-8-16,0-23-38 15,0-12 4-15,0-11 7 16,0 0 11-16,0 0 12 16,0-25 10-16,0-12-23 15,-6-5 19-15,-17 1 4 16,1 0 0-16,2 10 2 0,9 8 2 16,11 8 11-16,0 13-2 15,0 2-11-15,0 0-4 16,28 0-4-16,13 0 8 15,16 0 1-15,13 0-1 16,6 0-100-16,-2 0-188 16,-21-6-364-16</inkml:trace>
  <inkml:trace contextRef="#ctx0" brushRef="#br0" timeOffset="3427">16724 5345 256 0,'0'0'538'0,"0"0"-419"16,0 0-2-16,0 0 9 16,0 0-26-16,0 0-17 15,-48-52-21-15,57 52-40 16,40 0-20-16,31 0 4 16,27-3 0-16,11 1-6 15,-8 2 0-15,-30 0-4 16,-30 0-66-16,-34 0-55 0,-16 15-32 15,-6 3-12 1,-35 6-4-16,-19 2-112 0</inkml:trace>
  <inkml:trace contextRef="#ctx0" brushRef="#br0" timeOffset="3566">16993 5428 78 0,'0'0'183'0,"0"0"80"16,0 0-68-16,0 0-44 16,0 0-29-16,0 0-15 15,-104 17-8-15,111-17-52 16,40 0-47-16,30 0 11 15,33 0-2-15,20 0-7 16,13 0-2-16,-6 0-181 16,-16 0-155-16</inkml:trace>
  <inkml:trace contextRef="#ctx0" brushRef="#br0" timeOffset="3798">17798 5345 939 0,'0'0'121'16,"0"0"-19"-16,0 0 13 15,0 0-54-15,0 0-43 16,0 0-17-16,162-14 6 16,-63 8-4-16,2 6-3 15,-12 0-2-15,-26 0-72 16,-27 0-46-16,-31 0-1 15,-5 14-43-15,-25 0-21 0,-32 7-64 16</inkml:trace>
  <inkml:trace contextRef="#ctx0" brushRef="#br0" timeOffset="3932">17922 5450 270 0,'0'0'200'0,"0"0"-95"0,0 0-15 16,0 0-28-16,0 0-24 15,0 0-34-15,6 12-2 16,60-12 25-16,13 0-22 15,11 0-5-15,-10 0-47 16,-14 0-96-16,-16 0-30 16,-14 0-54-16</inkml:trace>
  <inkml:trace contextRef="#ctx0" brushRef="#br0" timeOffset="5445">18795 5430 1004 0,'0'0'110'0,"0"0"15"16,0 0-6-16,0 0-32 15,0 0-31-15,0 0-22 16,26-127-19-16,-1 109-4 0,7 7-7 16,2 5-2-16,4 6-4 15,1 0 2-15,-4 0 0 16,-7 20-2-16,-9 3-2 16,-9 5 0-16,-4 4 1 15,-6 2-3-15,0-5 6 16,0-4 2-16,-3-2 0 15,-7-9-1-15,4-8 0 16,6-6 3-16,0 0-1 16,0 0 4-16,0 0 0 0,0 0 9 15,0-9 12 1,13-19-5-16,9-9-9 0,1-6-11 16,5 4-2-16,-12 6 1 15,3 8 0-15,-3 7-2 16,-4 7 0-16,10 11-6 15,-3 0 4-15,8 0-4 16,-2 5 2-16,3 21-6 16,-2 5 4-16,-1 1 6 15,-3 0-2-15,-5-7 1 16,-3-5 1-16,0-8 0 16,-4-4 0-16,2-5 0 15,7-3 3-15,0 0-3 16,9-19 11-16,2-15-10 15,-2-4 5-15,-6-5-6 0,-6 3 5 16,-3 6-3-16,-10 2 4 16,-3 12 1-16,0 5 1 15,0 14 4-15,0 1-12 16,0 0-3-16,0 0-5 16,0 25-8-16,0 12 12 15,9 3 4-15,1 0 2 16,9-13-2-16,1-5-5 15,2-8 1-15,0-11 3 16,0-3 1-16,0 0 2 16,3 0-1-16,2-20 3 15,1-8-1-15,-3-6 0 0,-6-5-1 16,-3 6-2-16,-7 1 5 16,-5 10-3-16,-4 7 2 15,0 6 0-15,0 9-4 16,0 0 0-16,3 0-4 15,6 0-6-15,4 20-1 16,6 11 11-16,1-2 2 16,2-5-2-16,3-6-1 15,0-5 1-15,7-13 0 16,7 0 1-16,5 0 0 16,0-29 1-16,-3-14 0 15,-5-11 1-15,-11-12 0 16,-9-8 4-16,-13 2 6 0,-3 3-1 15,0 10 5 1,-22 13 8-16,-11 11-13 0,5 10-11 16,-1 16-1-16,4 9-1 15,0 0-3-15,3 29 1 16,8 22 0-16,11 23 1 16,3 5 0-16,17 8 0 15,27 0 2-15,13-10 0 16,4-11-3-16,2-15 0 15,0-17-13-15,1-14 5 16,2-20 3-16,-1 0 4 16,-5-23 4-16,-7-28 2 15,-11-9 1-15,-20-8-1 16,-9-10 0-16,-13 1 1 0,0 2-3 16,-19 13 0-16,-9 16-5 15,1 17 4-15,16 15 1 16,8 14-8-16,3 0 2 15,0 0-29-15,0 0-6 16,0 17 12-16,0-5 4 16,0 2 14-16,5-8 5 15,-2-4 5-15,-3 1 1 16,0-3 0-16,0 0-2 16,0 0 2-16,0 0 5 15,0 0-1-15,0 3-3 16,0-3 5-16,0 0 6 15,0 0 8-15,0 0-3 16,0 0 1-16,-5-6-4 16,-9-6-6-16,5 4-1 0,-1 6-6 15,7 2 9-15,3 0-7 16,-3 0-3-16,0 14-9 16,-4 32 7-16,4 22 0 15,3 9 2-15,0 6 0 16,22-2 0-16,22-10 0 15,11-8 1-15,2-9 0 16,4-14-1-16,-1-9-8 16,-2-17-81-16,-11-14-174 15,-9 0-329-15</inkml:trace>
  <inkml:trace contextRef="#ctx0" brushRef="#br0" timeOffset="5764">21152 4208 952 0,'0'0'193'16,"0"0"-63"-16,0 0 27 15,0 0-49-15,-168-150-38 16,168 150-26-16,0 0-15 0,16 20-29 15,34 43 5 1,13 29 4-16,14 16 28 0,-6 12-7 16,-12 4-9-16,-5 4 0 15,-10 2-11-15,-17-5 3 32,-18-4-9-32,-9-14-4 15,-19-13-13-15,-45-5-53 0,-21-11-79 16,-20-16-229-16</inkml:trace>
  <inkml:trace contextRef="#ctx0" brushRef="#br0" timeOffset="13992">15000 6906 854 0,'0'0'163'0,"0"0"-26"0,0 0-38 16,0 0-6-16,-163-103-18 15,150 95-12-15,13 2-2 16,0 6-34-16,0 0-9 16,0 0-18-16,0 0-12 15,22 2-1-15,14 30 13 16,8 5 4-16,-3 11 4 15,0 1-8-15,-5 2 0 0,-11 2 3 16,-3-8-2-16,-12-5-1 31,-4-14-1-31,-6-12-26 0,0-3-23 16,0-11-5-16,-16 0 21 16,-9 0 22-16,3-5-8 15,8-18 15 1,6-2-5-16,8-4 1 0,0 0-1 15,0-2 1-15,22-6 6 16,19-7 3-16,9 1-4 0,8 2 4 16,-4 3 3-16,-4 3-1 15,-11 9-2-15,-14 4 2 16,-6 2 1-16,-9 3 11 16,-4 2 4-16,-3 1 18 15,-3 3-10-15,0 5 9 0,0 6-12 16,0 0-16-1,-9 0-7-15,-16 11-10 0,-7 25 10 16,-1 11 4 0,8 2-2-16,9 2-1 0,16-8-1 15,0-3-2-15,10-5-1 16,31-13 2-16,17-8 1 16,11-11 0-16,8-3 3 15,5-19 2-15,-5-22-1 16,-5-10-2-16,-11-3 5 15,-10-12-6-15,-10-8 9 16,-13-1 1 0,-14 0 8-16,-11 10 1 15,-3 11 4-15,0 17-11 16,-14 14 12-16,3 14-9 0,0 9-5 16,2 0-11-16,-4 14-7 0,-3 41 4 15,-3 22 2-15,4 18 1 16,11 3 2-16,4-2-1 15,0-8-1-15,13-7 1 16,15-18-1-16,4-18 0 16,-4-17-13-16,-1-14-41 15,-8-14-41-15,-7 0-53 16,-12-19-85-16,0-19-59 16,-22-7-233-16</inkml:trace>
  <inkml:trace contextRef="#ctx0" brushRef="#br0" timeOffset="15075">15613 6846 535 0,'0'0'134'16,"0"0"-84"-16,0 0-11 15,0 0 65-15,0 0-3 16,215-14-18-16,-139 2-3 16,4-5-23-16,-14 0-1 15,-8-3-10-15,-17 5-5 0,-16 5-9 16,-12 6-8-1,-10 4-4-15,-3 0 8 0,0 0-6 16,0 0-4-16,0 0-9 16,-6 0 3-16,-4 0 8 15,-2 14-20-15,2 18 3 16,1 11-1-16,6 5 1 16,3 7-3-16,0 2 1 15,0-3-1 1,12-5 0-16,10-6 4 15,3-15-2-15,4-13-1 0,7-15 0 16,-2 0 7-16,4-27 7 16,-6-21-6-16,-9-6-3 15,-12-6-6-15,0-3 6 16,-11 3 6 0,0 6 4-16,0 14 6 0,0 17-1 15,-3 9-7-15,0 14-5 16,-2 0-7-16,5 0-2 0,0 22-13 15,0 21 6-15,0 12 7 16,17 1 1-16,2-1 1 16,0-6-1-16,6-6-1 15,1-12-2-15,2-8 2 16,0-12 0-16,-1-9 3 16,-2-2-2-16,3-2 0 15,4-29 7-15,-4-9-5 16,2-1-1-16,-11 2 0 0,-4-1 1 15,-2 1-1 1,-7 3-1-16,4 8 0 0,-4 14-1 16,5 11 0-16,3 3-1 15,8 8-8-15,8 27 0 16,1 7 9-16,-2 7-5 16,-7-9 3-16,-2-3 2 15,-9-11 0-15,0-9 1 16,-3-9 0-16,-5-4-1 15,5-4 1-15,-5 0 3 16,3 0 1-16,4-9 1 16,9-20 1-16,9-5-7 15,0 0 3-15,7-4-2 0,1 1-1 16,-5 1-3 0,-2-2 3-16,-10 9 7 0,-7 13-5 15,-2 7-2-15,-7 9 0 16,3 0-8-16,8 0 1 15,2 31-5-15,3 6 12 16,0 6 3-16,-4-3-2 16,-2-6-1-16,0-2 0 15,2-3 2-15,-5-12-2 16,-1-9 1-16,-1-5-1 16,-2-3 0-16,2 0 4 15,6-17-3-15,11-17 4 16,4-9-3-16,-1 0 1 0,5 0-1 15,-2 3-1-15,-2 6-1 16,-4 7 1-16,-6 11-2 16,-7 14 1-16,-2 2-5 15,7 0-1-15,-3 8 1 16,10 20 5-16,-2-2-3 16,-3 3 3-16,3-7 1 15,-7-2-1-15,4-2 2 16,0-4-2-16,0-3 0 15,-2-5 0-15,2-6-11 16,3 0-66-16,-3 0-79 16,-6 0-135-16,-13-12-711 15</inkml:trace>
  <inkml:trace contextRef="#ctx0" brushRef="#br0" timeOffset="16601">18474 6557 745 0,'0'0'252'0,"0"0"-84"15,0 0-28-15,0 0-23 16,0 0-26-16,19-157-4 15,-19 140-38-15,0 8-15 16,0 4-6-16,0 5-7 16,0 0-5-16,0 0-14 15,-5 0-2-15,-15 22-4 16,-6 24 4-16,-5 16 5 16,6 13-4-16,6 2 0 15,19-2 0 1,0-12-1-16,14-6 0 0,35-11 3 15,1-21-1-15,8-8-2 16,2-17 1-16,0 0 3 16,4-11 3-1,-10-26-2-15,-9-15 3 16,-15-11-2-16,-13-8 16 16,-7-9-5-16,-10-9-3 0,0-2-6 15,-19 8-7-15,-14 14 1 16,0 18-1-16,-9 19-1 0,-3 16-6 15,-3 12 2-15,-2 4-4 16,-1 9-1-16,7 28-28 16,11 14-39-16,17 10-51 15,16 4-66-15,0 1-136 16,38-9-161-16</inkml:trace>
  <inkml:trace contextRef="#ctx0" brushRef="#br0" timeOffset="16942">19348 6552 806 0,'0'0'165'0,"0"0"-31"16,0 0-47-16,0 0-13 0,0 0-20 15,0 0-16 1,-10-47-30-16,10 47-8 0,0 0-14 15,0 9 3-15,0 8 10 16,10-5 2-16,2-7 2 16,4-5 1-16,-3 0 5 15,-4 0 13-15,2-3 7 16,-3-14 18-16,-5 0 2 16,2 1-17-16,-5 4-13 15,0 3-18-15,0 4-1 16,-5 5-10-16,-14 0-47 15,-6 11-86-15,0 20-112 16,0 12-250-16</inkml:trace>
  <inkml:trace contextRef="#ctx0" brushRef="#br0" timeOffset="17085">19462 6940 825 0,'0'0'210'15,"0"0"-89"-15,0 0 35 16,0 0-47-16,0 0-55 16,-196 136-34-16,132-86-20 15,-9 10 0-15,-4 0-184 16,11 0-401-16</inkml:trace>
  <inkml:trace contextRef="#ctx0" brushRef="#br0" timeOffset="22646">12290 8965 620 0,'0'0'329'0,"0"0"-220"0,0 0-3 16,0 0 16-16,0 0-7 16,0 0-40-16,0 0-16 15,-30-106-12-15,27 103-11 16,3-1-9-16,0 4-12 15,0 0-4-15,0 0-11 16,-3 0 0-16,0 15-8 16,-7 20 8-16,4 8 2 15,-3 2-1-15,2 1 2 0,7-6-3 16,0-6 1 0,0-5-1-16,29-9 0 0,2-11-3 15,13-9 2-15,8 0 0 16,3-12 1-16,5-25 5 15,-10-9-1-15,-6-9 4 16,-8-4-4-16,-11-8 6 16,-9-4 16-16,-10 6-14 15,-6 8 10-15,0 13-4 16,0 16 5-16,-12 11-4 16,-1 9-8-16,7 4 0 15,3 4-3-15,3 0-8 16,0 6-4-16,-4 40 0 15,1 22 4-15,-6 24 4 0,6 11-2 16,-2 17 0-16,-1 15-1 16,4 19 0-16,-7 20 0 15,-5 3-1-15,1-8-1 16,4-26 1-16,9-40-6 16,0-32-5-16,0-28 4 15,6-26-1-15,5-11-2 16,8-6-2-16,6 0 12 15,13-37 7-15,12-20-1 16,5-14-1-16,-11-7 0 16,-12 1 0-16,-17 2-5 15,-15 4 5-15,0 9-1 16,-28 4-7-16,-29 7 3 0,-16 10-13 16,-11 10-19-1,6 11-54-15,8 6-34 0,16 2-92 16,19-8-168-16,19-11-587 15</inkml:trace>
  <inkml:trace contextRef="#ctx0" brushRef="#br0" timeOffset="23102">12276 8519 643 0,'0'0'150'16,"0"0"-12"-16,0 0-37 15,0 0 6-15,0 0-30 16,0 0-33-16,-6-21-24 15,1 21-20-15,-9 12-10 16,1 12 10-16,7 9 9 16,3-8-3-16,3-10-4 15,0-6 4-15,16-7 13 0,4-2 16 16,2 0 14-16,-8-2 35 16,6-22-13-16,-10-1-16 15,-10-3-20-15,0 5-3 16,0 0-13-16,0 1-13 15,-16 3 0-15,-1 3-6 16,1 7-5-16,-1 9-1 16,-7 0-10-16,6 0-22 15,2 18-71-15,16 18-53 16,0 7-59-16,22 6-110 16</inkml:trace>
  <inkml:trace contextRef="#ctx0" brushRef="#br0" timeOffset="23439">13205 8287 703 0,'0'0'300'0,"0"0"-149"15,0 0-3-15,-39-180 5 16,23 156-62-16,-3 8-35 15,6 10-17-15,4 6-13 16,-4 0-11-16,-7 39-13 16,-2 37 4-16,-6 32 14 15,6 26-2-15,3 8-1 16,9 14 6-16,10 1-4 16,0-8-5-16,0-12-7 0,26-23 1 15,5-28-7-15,5-20 1 16,-8-22 1-16,1-20-6 15,-7-9 1-15,-10-10-18 16,-5-2-25-16,-4-3-39 16,-3 0-79-16,0-17-261 15</inkml:trace>
  <inkml:trace contextRef="#ctx0" brushRef="#br0" timeOffset="27297">13392 8867 872 0,'0'0'165'0,"0"0"-41"15,0 0 0-15,0 0-25 16,0 0-19-16,0 0-29 15,0 0-5-15,-58-97-7 16,58 94-17-16,0 3-6 16,0 0-16-16,6 0-2 15,24 20 2-15,4 12 0 16,1 8 1-16,0 6 4 16,-7-2-5-16,-6 0 0 15,-5-4 0-15,-7-6 0 16,-10-5 4-1,0-10-4 1,0-7-6-16,-10-6 6 0,-7-6 2 0,3 0 1 16,-2-6-3-16,5-20 0 15,8-11-3 1,3-3 2-16,0-8 0 16,16-6-7-16,20-1 8 0,5 7-9 15,-10 10 8-15,-6 19-2 0,-12 7 3 16,-7 9 0-16,-1 3-5 15,-5 0 2-15,0 0 3 16,6 0-5-16,-1 3-2 16,6 20 6-16,-2 10 1 15,1 11-1-15,-1 2 1 16,1-1-3-16,-1 1 2 16,4-9 1-16,6-9-1 15,3-7 4-15,6-13-5 0,8-8 2 16,5 0 0-16,0-19 6 15,4-21-2-15,-7-3-2 16,-13-3 0-16,-15 1 6 16,-10-2 5-16,0 2 3 15,-35 7-3-15,-9 7-5 16,-5 11-7-16,2 12 0 16,3 4-2-16,-1 4-6 15,13 0 2-15,4 12 5 16,12 16-23-16,13 1-41 0,3 3-64 15,0-1-78-15,19-2-38 16,22-7-76-16</inkml:trace>
  <inkml:trace contextRef="#ctx0" brushRef="#br0" timeOffset="27649">14115 8873 429 0,'0'0'198'0,"0"0"-42"16,0 0 10-16,0 0-33 15,0 0-10-15,0 0-18 16,-8-46-31-16,2 46-36 16,-5 7-35-16,2 18 1 15,2 14-1-15,7 2-3 0,0 1 2 16,7-5-2-16,38-5-1 16,5-12 1-16,10-17 2 15,4-3 0 1,-7 0 8-16,-5-23 14 47,-18-9 12-47,-15-1 0 0,-16-5 7 0,-3 1-9 15,-6 0-8-15,-33 3-17 0,-8 5-5 16,-4 6-4-16,1 12-2 16,5 5 2-16,10 6-45 15,19 0-58-15,10 0-50 0,6 0-119 16,6 0-68-16</inkml:trace>
  <inkml:trace contextRef="#ctx0" brushRef="#br0" timeOffset="28023">14544 8476 687 0,'0'0'213'0,"0"0"-63"0,0 0 31 16,0 0-34-16,0 0-44 15,0 0-41-15,13-92-35 16,-4 106-27-16,-1 35 6 15,-2 23 0-15,-4 13 13 16,-2 6 1-16,0-5-9 16,0-6-4-16,0-10-4 15,0-20-1-15,0-13 1 16,0-17-3-16,0-10 0 0,0-8-4 16,0-2-11-1,0 0-1-15,0-17 1 0,0-17-20 16,-8-6 18-16,-6 3-7 15,1 7 5-15,4 8 4 16,0 4 13-16,5 7 2 16,1 5 0-16,3 5 0 15,0-3-1-15,0 1-7 16,22-3-1-16,30 0 9 16,8-3-2-16,6 2-61 15,1 1-165-15,-19 3-158 16</inkml:trace>
  <inkml:trace contextRef="#ctx0" brushRef="#br0" timeOffset="28192">14926 8898 978 0,'0'0'149'15,"0"0"6"-15,0 0-14 16,0 0-77-16,0 0-55 15,0 0-9-15,0 0-36 16,6 0-103-16,13 0-71 16,7 0-125-16</inkml:trace>
  <inkml:trace contextRef="#ctx0" brushRef="#br0" timeOffset="29738">15313 8976 616 0,'0'0'248'0,"0"0"-146"0,0 0 33 15,0 0-19-15,0 0-5 16,0 0-56-16,0-53-31 16,14 22-6-16,20-9 3 15,7-8 1-15,4-9-14 16,-11-3-3-16,-7 0 4 0,-15-3 12 16,-6-6 0-1,-6 4-12-15,0 2 11 0,0 12-10 16,-15 16 5-1,-1 18-4-15,2 8 2 16,8 9-9-16,-7 0-4 0,-9 37-15 16,-3 38 15-1,-7 24 4-15,10 8-4 16,13-5 4 0,9-7-3-16,0-15-1 15,3-14-1-15,25-15-1 16,4-19 1-16,3-9 2 15,-1-12-2-15,-1-11 1 0,5 0 0 0,-3-3 1 16,-1-28 2-16,-1-3 1 16,-11-4-1-16,-13 1-1 15,-5 3 0-15,-4 3-2 16,0 10 2-16,0 7 0 16,0 8-1-16,0 6 2 0,0 0-3 15,0 0-1-15,-10 9-4 16,-3 19 1-16,4 7 3 15,6 1 1-15,3-5-1 16,0-1-3-16,12-7 2 16,14-6 1-16,8-8 1 15,15-9 6-15,1 0-6 16,10-6 1-16,-5-23-1 16,-5-7 3-16,-5-11-2 15,-8-7 3-15,2-14-2 16,-10-10 1-16,-10-4 3 0,-13-1 4 15,-6 14 16 1,0 11-1-16,-10 21 3 0,-2 17-4 16,2 15-9-16,7 5 2 15,0 0-10-15,3 0-7 16,-6 8-9-16,-4 43-2 16,-7 26 11-16,0 27 1 15,-7 7-1-15,-1 14 1 16,-3 18 1-16,-10 13-1 15,-6 12 0-15,-8 15-1 16,2-5 0-16,12-22-2 16,15-36-15-16,20-45-6 0,3-34 7 15,9-25 11-15,33-16 0 16,15-11-1-16,20-49 6 16,2-23 5-16,-4-15-2 15,-17-5 1-15,-23 4-2 16,-16 7-2-16,-19 15 3 15,0 11-3-15,-22 7 0 16,-26 4 0-16,-5 6-1 16,1 12-1-16,11 8 1 15,16 12 1-15,11 8-3 16,14 4 2-16,0-7 0 0,30-17-7 16,33-10-8-16,20-15 1 15,5-3 8-15,-8-1 7 16,-9 4 1-16,-21 2 1 15,-12 5-2-15,-16 3 4 16,-19 1 3-16,-3 3 13 16,0 5 3-16,0 4-5 15,-16 5-1-15,4 12-3 16,9 6 2-16,-4 5-12 16,7 3 6-16,0 0-7 15,0 0-3-15,0 9-8 16,0 48-3-16,0 28 8 0,0 30 3 15,0 11 4-15,-22 0-4 16,2-18 1-16,1-19-1 16,10-29 2-16,9-26-2 15,0-20-2-15,0-5 2 16,0-9 3-16,0 0-2 16,0 0-1-16,0 0 3 15,12-23 4-15,12-14 0 16,-2-4 0-16,-3 4-7 15,-16 6 4-15,-3 1-2 16,0 2-1-16,0 9-1 16,0 2-20-16,0 5-22 15,0 4-15-15,0 8-10 16,0-3-24-16,0 3-78 16,-7 0-112-16,-15-6-37 0,-4 4-241 15</inkml:trace>
  <inkml:trace contextRef="#ctx0" brushRef="#br0" timeOffset="29939">16358 8825 532 0,'0'0'284'0,"0"0"-139"16,0 0-32-16,0 0 24 15,0 0-36-15,0 0-50 0,71-55-43 16,-11 49-4-16,7-2-4 15,-4 8-8-15,-6-4-152 16,-15 2-125-16,-7-4-399 16</inkml:trace>
  <inkml:trace contextRef="#ctx0" brushRef="#br0" timeOffset="30196">17073 8630 839 0,'0'0'128'0,"0"0"-10"16,0 0 25-1,0 0-34-15,0 0-9 0,0 0-40 16,-12-12-45-16,50 10-15 15,21-7 6-15,21 0-4 16,7-2-2-16,1 2-29 16,-18 4-130-16,-22 5-138 15,-26 0-199-15</inkml:trace>
  <inkml:trace contextRef="#ctx0" brushRef="#br0" timeOffset="30353">17229 8767 408 0,'0'0'355'0,"0"0"-241"16,0 0 37-16,0 0-10 16,0 0-82-16,0 0-52 15,38 0-5-15,42 0-2 16,14 0-183-16,8-15-320 16</inkml:trace>
  <inkml:trace contextRef="#ctx0" brushRef="#br0" timeOffset="30563">17938 8602 1009 0,'0'0'110'0,"0"0"-31"0,0 0 24 15,0 0-26-15,0 0-56 16,0 0-17-16,135-21-4 15,-74 21-2-15,-7 0-40 16,-12 0-60-16,-17 15-68 16,-15 2-47-16,-10 0-100 15</inkml:trace>
  <inkml:trace contextRef="#ctx0" brushRef="#br0" timeOffset="30724">17938 8819 544 0,'0'0'225'0,"0"0"-91"15,0 0-17-15,0 0-39 16,0 0-51-16,0 0-20 16,171 0-7-16,-89-9 0 15,4-2-192-15,-10 2-165 16</inkml:trace>
  <inkml:trace contextRef="#ctx0" brushRef="#br0" timeOffset="31884">18538 8693 487 0,'0'0'414'16,"0"0"-241"-16,0 0 3 15,0 0-40-15,0 0-34 16,0 0-53-16,-28-115-19 0,42 97-17 16,16 5-12-16,1 5 2 15,-2 3-2-15,-1 5-1 16,2 0 3-16,-8 13-3 15,-10 16-1-15,-5 2-1 16,-7 6 2-16,0 0 0 16,0 0 3-16,0-3-2 15,0-8-2-15,0-8 2 16,0-10-3-16,0-6 2 16,0-2 0-16,0 0 4 15,0 0 2-15,12-7-4 16,4-22 7-16,6-6-9 0,0-1 1 15,3-4-1 1,5 2 2-16,-5 7 1 0,-6 5-3 16,-6 12 1-16,-7 6 0 15,-3 8 2-15,0 0-3 16,0 2-7-16,4 30 2 16,-7 8 4-16,0-1 1 15,0 1 0-15,6-8 0 16,4-7 0-16,-1-10 1 15,8-12 2-15,-1 0-2 16,3-3 0-16,6 0 4 16,-3-17-4-16,0-12 7 15,-3 1-8-15,-7-4 2 16,-7 3 0-16,-3 7-1 16,-2 4 2-16,0 10 7 15,0 5-6-15,0 3-3 16,3 0-1-16,3 0-2 0,5 3-6 15,0 14 8-15,6 0 2 16,-4 0-2-16,-4-8 1 16,1 0-1-16,-1-4 0 15,4-2 0-15,-7 0-3 16,0-3 7-16,1 0-3 16,2 0 1-16,1 0-2 15,10-11 2-15,-6-4-2 16,-3 4 0-16,-2 2 4 15,-7 6-3-15,3 3-2 0,-2 0 0 16,3 0-4-16,4 0-1 16,-1 9 6-16,7 5 0 15,3 1 0-15,0-4 0 16,9-6-2-16,0-5 4 16,5 0 2-16,2-8-3 15,3-21-1 1,-10-7 1-16,-2-8 3 15,-10-1 2-15,-10-7-4 0,-6 4 13 16,0-4-4 0,0 7 9-16,-22 7-5 15,-4 9-4-15,4 15-1 0,3 8-8 16,6 6-2-16,-2 4-1 16,-1 41-11-16,-3 21 11 15,6 8 1-15,13 6-1 16,0-5 1-16,0-12 3 15,22-8-3-15,13-13-1 0,6-17 0 16,4-16-5 0,6-9 6-16,7 0-3 15,-5-40-1-15,7-12 4 16,-5-10 2-16,-14-7 1 0,-10-3-1 16,-12 1 2-16,-9-4-3 15,-10 7 2-15,0 11 8 16,0 14-5-16,-7 14 2 0,-5 18 1 15,6 11-8 1,-7 0-1-16,-9 48-11 0,-8 29 9 16,2 18 2-16,9 3 1 15,19-10 2-15,0-8-3 16,16-14 0-16,26-18-1 16,12-10-12-16,2-18-48 15,-7-12-33-15,-11-5-115 16,-20-3-143-16</inkml:trace>
  <inkml:trace contextRef="#ctx0" brushRef="#br0" timeOffset="32676">20701 8553 859 0,'0'0'161'0,"0"0"-18"16,0 0-35-16,0 0-10 15,0 0-33-15,0 0-7 16,-184-82-10-16,164 41-18 15,1-10-12-15,8-12 1 16,3-12-7-16,5-8-5 16,3-6 1-16,0 1-6 15,0 11 2-15,6 14-4 16,7 23 0-16,-2 26-2 16,3 14 0-16,13 5-18 15,-2 47-3-15,0 28 14 16,-9 22 5-16,-16 13-3 15,0 5 6-15,-16-14 1 16,-12-17 0-16,6-29 1 16,9-26 0-16,7-17-1 15,6-11 2 1,0-6-2-16,0 0 2 0,0 0 7 0,34-15 6 16,23-22-7-16,26-18-5 15,10-1 2-15,1 1-5 16,-15 16-34-16,-24 19-104 15,-20 14-121-15,-26 6-178 16</inkml:trace>
  <inkml:trace contextRef="#ctx0" brushRef="#br0" timeOffset="33074">21248 8401 798 0,'0'0'194'0,"0"0"-72"15,0 0 10-15,0 0-3 16,-39-166-53-16,26 109-30 16,1-6 7-16,5-14-31 15,4-8 0-15,3-4-13 16,0 0-4-16,0 18-3 16,3 19-2-16,7 26 5 15,-1 18-5-15,-2 8-8 16,5 0 0-16,4 14-3 15,3 32 3-15,-5 28 1 0,-14 35-1 16,-3 22 8 0,-36 12 0-16,-9-14 1 15,14-26-2-15,12-34 0 16,12-33 1-16,10-21 0 16,0-13 2-16,0-2-1 15,16 0 14-15,37-26 13 0,26-22-9 16,30-12-5-16,5-5-9 15,-2 8-5-15,-18 8-7 16,-29 15-56-16,-18 5-77 16,-22 6-187-16,-3 6-583 15</inkml:trace>
  <inkml:trace contextRef="#ctx0" brushRef="#br0" timeOffset="34224">22185 8555 250 0,'0'0'239'0,"0"0"-92"16,0 0-8-16,0 0-36 15,0 0-23-15,0 0-7 16,-42-16 7-16,40 10-5 16,2-3-14-16,0-5-14 15,0-1-13-15,0-4-3 16,0-7 1-16,0 0-8 15,0-3-3-15,5 1 3 16,1-1 2-16,2-3-6 0,-5 7-2 16,-3 2 5-16,0 8 0 15,0 7-4-15,0 6-7 16,0 2-9-16,0 0-3 16,6 0-3-16,10 10-9 15,3 28 9-15,6 7 3 16,-3 13 1-16,-3 5-1 15,0-3 2-15,-2-3-2 16,-6-11 1-16,0-12 1 16,-8-11-2-16,0-9 0 15,-3-4 2 1,0-10-1-16,0 0-1 0,-6 0 6 16,-16-4 6-16,-3-16-11 15,5-6-1-15,10 1 3 16,10-7-2-16,0-2 1 15,6-6-2 1,35-7 0-16,14 5-1 0,15-5-1 16,6 3 1-16,0 6 1 15,-12 13-2-15,-23 11 2 16,-16 8-1-16,-18 6 1 16,-7 0 0-16,0 0-6 0,0 0 1 15,0 14-2-15,0 23 7 16,0 9 1-16,-3 2 0 15,-4-2 0-15,4 0-1 16,3-9 0-16,0-5 0 0,3-9 2 16,16-12-1-1,11-6-1-15,11-5 3 0,9 0 5 16,4-19 5-16,4-20-5 16,-14-2 11-16,-10-7 5 15,-18-2-5-15,-8 1-4 16,-8-1-1-16,-8 9-13 15,-33 10 0-15,-12 11-1 16,1 11-5-16,5 9 1 16,9 0-18-16,19 9-67 0,8 16-70 15,11 7-51-15,0-3-42 16,17-9-44-16,12-6-177 16</inkml:trace>
  <inkml:trace contextRef="#ctx0" brushRef="#br0" timeOffset="34555">22950 8326 280 0,'0'0'267'0,"0"0"-76"15,0 0 0-15,0 0-41 16,0 0-7-16,0 0-24 16,73-30-14-16,-73 30-44 15,0 0-26-15,0 0-21 16,0 2-12-16,-6 26 4 16,6 10-8-16,0 2 2 15,6-3 0-15,27-7 0 16,11-14 3-16,13-10 1 15,7-6-2-15,-1 0-2 0,-13-27 5 16,-14-3 3 0,-14-5 0-16,-16-5-8 15,-6-5 8-15,0-7 2 16,-23-3-5 0,-18 4-5-16,0 2-3 15,6 13-26-15,12 9-3 16,15 10-50-16,8 6-98 15,3-1-58-15,35-2-102 16,9-9-284-16</inkml:trace>
  <inkml:trace contextRef="#ctx0" brushRef="#br0" timeOffset="34902">23424 7832 665 0,'0'0'174'0,"0"0"-8"0,0 0-13 0,0 0-23 16,0 0-15-16,0 0-34 15,-7-100-31-15,7 100-32 16,-3 34-18-16,-3 27 0 15,-2 21 11-15,0 7 9 16,-1 2-1-16,1-2-10 16,5-6 0-16,3-18-3 15,0-17 0-15,0-18-6 16,0-16 1-16,0-11-2 16,0-3-17-16,11 0-8 15,-2-20 12-15,-1-17 3 16,-8-1-7-16,0 2 5 0,0 4 13 15,-11 13-2 1,0 4 1-16,8 6 1 0,3 7 2 16,0-4-2-16,0 3-3 15,30-2-9-15,20-2 6 16,7 7-29-16,-2 0-144 16,-18 0-110-16,-14 0-199 15</inkml:trace>
  <inkml:trace contextRef="#ctx0" brushRef="#br0" timeOffset="35068">23700 8178 62 0,'0'0'812'0,"0"0"-638"0,0 0-30 0,0 0-53 16,0 0-56-16,0 0-35 15,0-17-19-15,0 17-252 16,0 5-219-16</inkml:trace>
  <inkml:trace contextRef="#ctx0" brushRef="#br0" timeOffset="35507">23700 8178 745 0,'134'-69'197'0,"-131"67"-42"15,3-2 16-15,-6 4-43 0,10 0-46 16,-1 0-36-1,7 0-19-15,3 10 2 0,3 15-12 16,3 13-5-16,0-1-6 16,5 5 3-16,1 1-2 15,1-3 1-15,-1-4 2 16,-7-12-4-16,-10-9-1 16,-6-10-5-16,-8-2 0 15,0-3 6-15,0 0-3 16,-14 0 3-16,-8-8-3 15,-10-13-3-15,13 4 2 16,10-5-4-16,9-7 2 16,6-8-3-16,51-15-4 15,13-2-4-15,0 5 5 0,-9 10 1 16,-23 15 5-16,-13 13 2 16,-12 5-2-16,-4 6-1 15,2 0-6-15,-6 22-3 16,4 19 9-16,2 5 0 15,-3 6 1 1,0-7 3-16,-2-2 2 0,3-6-2 16,-2-8-1-1,2-4 4-15,-3-7-1 0,1-7-4 16,-4-5-2-16,-3-6-42 16,3 0-108-16,-3-6-53 15,3-34-132-15,4-11-422 16</inkml:trace>
  <inkml:trace contextRef="#ctx0" brushRef="#br0" timeOffset="35632">24491 7915 748 0,'0'0'169'0,"0"0"-77"15,0 0-16-15,0 0 14 16,0 0-38-16,0 0-52 16,-52-40-8-16,52 80-83 15,0 6-164-15,20 9-292 16</inkml:trace>
  <inkml:trace contextRef="#ctx0" brushRef="#br0" timeOffset="36445">24790 8166 779 0,'0'0'162'0,"0"0"2"16,0 0-13-16,0 0-38 15,0 0-50-15,-38-148-19 16,11 142-15-16,2 0-14 15,3 6-11-15,6 6-4 16,4 28 0-16,9 13 0 16,3 1 0-16,0-5-1 15,12-10-2-15,17-9-4 16,5-10-10-16,2-11 1 16,-1-3 9-16,-7 0 7 15,-9 0 4-15,-13-11-1 0,-6 3 2 16,0-2 3-16,0 10 9 15,0-2 5-15,0 2-7 16,0 0-15 0,0 37-5-16,-12 17 5 0,2 12 10 15,1 8-2-15,6 2 0 16,3 8 8-16,0-3-5 16,0-2-4-16,0-1-4 15,0-11-1-15,0-5 0 16,0-23 0-16,0-15-1 15,0-16 0-15,0-8 4 16,-10 0 3-16,-18-12 11 16,-10-25-17-16,-4-11 0 15,1-19-2-15,6-6-5 16,15-11-12-16,20-1 2 0,17-7-1 16,49-3-8-16,30-4 3 15,8-4 8-15,-8 8 11 16,-13 10 2-16,-33 14 2 15,-18 14 15-15,-23 5 11 16,-6 9 3-16,-3 3-6 16,0 9 4-16,0 5-7 15,0 9-9-15,-6 8 0 16,0 4-2-16,3 5-2 16,3 0-9-16,-7 14-4 15,7 40-1-15,0 18 2 16,0 11 6-16,0-10-2 15,19-10-1-15,3-11 0 16,-3-22 2-16,-5-11-2 16,-8-14-1-16,-6-5 1 15,7 0 4-15,2 0 2 0,4-24-2 16,2-3-2-16,1 7-1 16,-3 5 1-16,3 6-2 15,-4 7 0-15,10 2-2 16,5 0-1-16,1 0 1 15,4 15-2-15,-4 10-5 16,-3 1-59 0,0-4-75-16,-1-4-147 0,-2-15-150 15</inkml:trace>
  <inkml:trace contextRef="#ctx0" brushRef="#br0" timeOffset="36648">25667 7866 644 0,'0'0'212'0,"0"0"-78"16,0 0 21-16,0 0-23 16,0 0-59-16,0 0-61 15,85-43-8-15,-27 43-4 16,-2 0 0-16,-5 0-68 16,-15 9-81-16,-22 5-58 15,-14 4-93-15,0 4-325 16</inkml:trace>
  <inkml:trace contextRef="#ctx0" brushRef="#br0" timeOffset="36751">25755 8056 562 0,'0'0'116'15,"0"0"12"-15,0 0 35 0,0 0-65 16,0 0-62-16,0 0-11 16,61 11-13-16,-14-11-12 15,7 0-50-15,-1 0-213 16</inkml:trace>
  <inkml:trace contextRef="#ctx0" brushRef="#br0" timeOffset="36997">26215 7890 902 0,'0'0'165'0,"0"0"-83"16,0 0 20-16,0 0-34 15,0 0-55-15,0 0-9 16,137-18-3-16,-71 30-1 16,5 2 0-16,-8 0-55 15,-15 1-102-15,-16-1-111 16,-16-2-378-16</inkml:trace>
  <inkml:trace contextRef="#ctx0" brushRef="#br0" timeOffset="37654">25555 7711 617 0,'0'0'177'0,"0"0"-54"16,0 0-6-16,0 0-5 16,0 0-29-16,0 0-37 15,10 7-20-15,-10 36-18 0,-19 19 45 16,-8 7-7-16,2 2-18 15,3 1 1-15,9-7-12 16,4-9-6-16,9-13-7 16,0-13-1-16,0-12-1 15,0-10-2-15,0-2-1 16,0-6-48-16,0 0-51 16,0 0-5-16,0-12-53 15,0-13 12-15,-10 0 11 16,-8-3 16-16,-5 3 17 15,8 0 73-15,2 4 29 16,7 4 85-16,6 1 40 16,0 5-22-16,0 1 4 15,0 5-31-15,25 2-36 16,13 0-27-16,9 3 0 0,8 0-13 16,-2 0-25-1,-7 0-192-15,-5 0-494 0</inkml:trace>
  <inkml:trace contextRef="#ctx0" brushRef="#br0" timeOffset="38407">26365 7995 621 0,'0'0'141'16,"0"0"-17"-16,0 0-16 16,0 0-21-16,0 0 3 15,0 0-32-15,-73-63-17 0,73 63-7 16,0 0-10-1,0 0-18-15,0 0-5 0,19 0 0 16,19 0 9-16,12 0-9 16,8 0 0-16,-4 0 3 15,-10 0-2-15,-8 0-4 16,-17 0-18-16,-10 0-53 16,-6 3-44-16,-3 11-5 15,0 6-2-15,-22 0-15 16,-20 7-48-16,-8 1-147 15,-4 1 261-15,-1-2 73 16,11 0 63-16,6-8 45 0,16-4 44 16,7-6-18-16,7-8-7 15,8-1-12 1,0 5-14-16,0-3-40 0,0 4-20 16,33-4-11-1,11 4 22-15,17-6-19 0,8 0-27 16,4 0-6-16,-9 0-58 15,-10 0-172-15,-15 0-253 16</inkml:trace>
  <inkml:trace contextRef="#ctx0" brushRef="#br0" timeOffset="39908">26978 8052 669 0,'0'0'303'0,"0"0"-176"0,0 0 7 16,0 0-25-16,0 0-25 15,0 0-47-15,-13-151-20 16,43 136-7-16,0 7-7 16,-4 8-2-16,-3 0 0 15,-1 0 3-15,-7 14-8 16,-5 21 2-16,-10 10 2 15,0 9 2-15,0 1-1 16,-3-4 1-16,-13-5-2 16,6-15 2-1,4-11 0-15,6-8-2 0,0-10 0 16,0-2 3-16,0 0 4 16,0 0 2-16,16-19 14 0,9-15-21 15,8-12 1-15,-5 0-1 16,-3 0-1-16,-3 4 0 15,-9 7-1-15,-3 13 2 16,-7 10 0-16,0 9 0 16,-3 3-2-16,6 0-4 15,4 0-9-15,-1 29 9 16,5 7 3-16,-3 7 2 16,0 0-4-16,-3-8 7 15,0-13-5-15,1-7 3 16,1-12-2-16,-1-3 2 15,7 0-1-15,3-8 5 0,3-21-1 16,0-5-1-16,-2-3 0 16,-4-7-1-16,-4-1-3 15,-2 2 11 1,-7 5-2-16,-3 6 3 0,0 16-7 16,0 5 1-16,0 11-1 15,0 0-5-15,0 5-10 16,0 41-1-16,0 11 11 15,0 6 0-15,0-9 3 16,6-11-3-16,10-11 0 16,0-15 1-16,-1-8-1 15,1-9 4-15,6 0-2 0,5-7 2 16,-2-24 1 0,3-6-5-16,-6-9 6 15,-6 3-5-15,-6 1 0 16,-1 4 8-16,-6 10-8 0,-3 11 8 15,0 7 1-15,0 10-3 16,3 0-5-16,-3 0-2 16,0 0-2-16,0 0 1 15,0 0-2-15,0 0 0 16,0 0 2-16,0 0 2 16,0 0-1-16,0 0 3 15,5-5 0-15,3-12 4 16,6-8-2-16,0-13-4 15,3-1 3-15,-12-2 3 16,-5 1 3-16,0 3-3 0,0 0 0 16,0 8 1-1,0 9-1-15,0 12-2 0,-2 8 2 16,-4 0-7-16,-11 28-3 16,-2 35-8-16,0 17 11 15,4 9 3-15,5-9-3 16,10-9 2-16,0-8 0 15,0-9-1-15,19-7-1 16,14-11 1-16,8-4 0 16,12-15 1-16,7-9 2 0,8-8-4 15,4 0 3-15,2-33-1 16,-2-20 1-16,-4-12-1 16,-15-15 0-16,-9-14 3 15,-17-3-3-15,-21 0-1 16,-6 2-1-16,-16 6 0 15,-26 15 4-15,-5 11-2 16,3 17 13-16,9 18-4 16,12 14-4-16,4 14-6 15,0 0-2-15,-3 54-8 16,-3 28 9-16,6 21 0 16,6 12 0-16,13-3 0 15,0 0 2-15,0-10-2 0,0-5 1 16,25-17-1-1,16-17 0-15,13-26-3 0,10-17 2 16,9-20 1-16,0 0 0 16,0-28 5-16,-3-21-5 15,-7-16 4-15,-9-18-4 16,-6-9 2-16,-19-11 2 16,-13-11 0-16,-16-3-4 15,0 2 0-15,-16 9 0 16,-16 27 1-16,4 26-1 15,6 25 7-15,8 26-4 16,-2 2-6-16,-9 50-6 0,3 45 1 16,-3 31 8-1,12 8 1-15,13 0-1 0,0-13 1 16,16-13 5-16,22-16-6 16,6-18-1-16,-2-10 0 15,2-16-1-15,-9-11-20 16,-4-15-54-16,-4-7-70 15,-2-15-179-15,0 0-208 16</inkml:trace>
  <inkml:trace contextRef="#ctx0" brushRef="#br0" timeOffset="40288">28798 6966 596 0,'0'0'482'0,"0"0"-319"15,0 0-33-15,0 0-4 16,0 0-35-16,0 0-25 16,-91-126-23-16,91 126-13 15,0 0-18-15,12 18-12 16,20 30 1-16,6 23 5 15,10 28 8-15,9 26-7 16,3 24 9-16,4 12 8 16,-7 6-10-1,-13 1-1-15,-18-11 1 0,-26-4-13 16,-3-17 4-16,-55-13-5 16,-24-14-61-16,-17-20-46 15,-9-18-84 1,1-22-269-16</inkml:trace>
  <inkml:trace contextRef="#ctx0" brushRef="#br0" timeOffset="42234">13687 10091 696 0,'0'0'157'0,"0"0"-25"16,0 0-3-16,0 0-6 0,0 0-24 16,0 0-2-1,2-146-32-15,-2 123-19 0,0 11-6 16,0 2-1-16,0 4-13 15,0 2-15-15,-17 2-5 16,-21 2-6-16,-14 0-3 16,-1 22 2-16,1 15 0 15,8 3 0-15,9-1-1 16,16-5 2-16,7 0-2 16,12 3 1-16,0 3-3 15,0-6-5-15,25-2-7 16,6-5 3-1,4-6-1-15,1-4 9 16,-8-2 3 0,-3-7 2-16,-12 1 2 15,-7-3-2-15,-6-3-6 0,0-3 5 0,0 11-3 16,0 9-10-16,-15 13 11 0,-20 8 0 16,-4 2 6-16,4-3-3 15,13-12 0 1,13-8-1-16,6-8 0 0,3-3 0 15,0-4 1-15,0 1 0 16,0-3 3-16,0 0-3 16,0 2-3-16,0 8 3 15,0-2 0-15,0 5 1 16,0 7-1-16,3 3-1 16,0 8 1-16,3 3 0 0,1 4 1 15,-1 7 1-15,0 1-1 16,4 2-1-16,-1-5 0 15,7-6 6-15,6-9-5 16,14-10 3-16,17-19 0 16,15-2 7-16,17-5 4 15,4-29-12-15,-4-4-3 16,-14-5-34-16,-21-6-105 16,-21 1-164-16,-29-12-327 15</inkml:trace>
  <inkml:trace contextRef="#ctx0" brushRef="#br0" timeOffset="52295">14945 10757 666 0,'0'0'208'0,"0"0"-119"0,0 0 16 15,0 0-3-15,0 0-26 16,0 0-11-16,0 0 1 16,-6-43-31-16,6 43-14 15,0 0-10-15,0 0-7 16,0 0-4-16,12 26-7 16,14 11 7-16,2 9 7 15,3 2-3-15,-7-2-1 0,-6-3-1 16,-5-8 2-16,-10-10-4 15,-3 1 0-15,0-6 3 16,-6 0-1-16,-29-3-2 16,-4-7 0-16,5 0-4 15,5-10-6-15,17 0 10 16,8 0-4-16,4-10 1 16,10-23-20-16,34-16 14 15,23-13 5-15,12-8 4 16,1-1 1-16,-4 3-1 15,-15 11 0-15,-14 5 1 16,-12 6 1-16,-13 10-1 16,-5-2 4-1,-12 7 8-15,-5 5 10 0,0 6 5 16,0 11-1-16,0 9 10 0,0 0-16 16,0 0-20-1,0 0-1-15,-16 26-10 0,-6 14 7 16,-3 20 3-16,9-3 0 15,10 3 0-15,6-3 1 16,0-5-1-16,16-6 1 16,15-6-1-16,4-9 1 15,1-13-2-15,5-13 3 16,3-5-2-16,11-12 3 16,4-32 2-16,1-17-1 0,1-11 0 15,-16-10-3-15,-11-13 3 16,-12-8-2-16,-8-5 3 15,-9-1-2-15,-5 17 2 16,0 24 6-16,0 25 2 16,0 26 9-16,-2 14 6 15,-1 3-21-15,0 0-7 16,-11 51-6-16,-8 29-3 16,-6 38 9-16,-1 10 0 15,10-5 1-15,10-9-1 16,9-19 6-16,0-24-9 15,3-20 3-15,19-19-12 16,0-17-52-16,-3-13-8 16,-3-2-43-16,1-9-20 15,-12-27-6-15,-5-7-49 0,0 0-7 16,-22 3 75-16,-16 2 76 16,-6 7 35-16,3 5 11 15,-1 10 34-15,7 1 46 16,10 7 25-16,9 5-20 15,10 0 24-15,6 3-11 16,0-3-52-16,6 3-33 16,35-6-11-16,22 0 31 15,23-5 22-15,10-6-20 16,2-6-10-16,-9-6-2 16,-10 4 5-16,-21-1 7 15,-20 12 17-15,-25 5 0 0,-13 6 2 16,0 1 10-16,0-4-21 15,0 3-13-15,-4 0-21 16,-2 3-3-16,6 0-1 16,-6 6-5-16,3 42-10 15,-4 15 9-15,1 14 1 16,6-3 0-16,0-10 1 16,0-10 0-16,16-11 2 15,12-14-3-15,10-15 2 16,14-14-3-16,7 0 4 15,12-24-1-15,-8-24 2 16,-8-6-2-16,-22-4 3 16,-6-1-1-16,-18 1-3 15,-6 1 4-15,-3 20-5 16,0 11 7-16,0 18-2 0,0 8-1 16,0 0-4-16,0 0-6 15,7 0-3-15,5 32-1 16,4 16 6-16,9 15 4 15,-3 1 3-15,0-8-3 16,0-7 2 0,5-9-1-16,-5-15-1 15,0-7-4-15,0-13 4 16,-3-5 0-16,4 0 1 16,2-11 1-16,4-21-1 0,-1-2 2 0,4-9 0 15,-1 3-1 1,2-3-2-16,1-3 2 0,-2 6-2 15,1 3 1-15,-8 9-3 16,-3 14 2-16,0 10-3 16,-3 4-3-16,6 0 5 15,0 20-4-15,2 14-1 16,-5 9 6-16,-3 0 0 16,-4-4-1-16,-2-12 2 15,0-6-1-15,-4-13 0 16,-3-6 0-16,1-2 0 15,2 0 0-15,10-2 2 16,6-24 0-16,8-4 3 16,-8 4-4-16,-3 5-1 15,-6 4 1-15,-6 8 1 0,2 3-2 16,1 6 0-16,-1 0-2 16,4 0 1-16,1 0-1 15,-1 0 2-15,3 9 0 16,-3 0 1-16,-1-4-1 15,-2-3 0-15,-7 2 0 16,1-4 1-16,-4 3-1 16,-3-3-4-16,9 0 4 15,10 0 1-15,14-17 5 16,1-6-4-16,4 0-2 16,-6 12-1-16,-4 5 1 15,-2 3-2-15,-3 3-20 0,-5 0-23 16,-5 0-55-16,0 9-98 15,-1-1-146 1</inkml:trace>
  <inkml:trace contextRef="#ctx0" brushRef="#br0" timeOffset="53015">19271 10000 779 0,'0'0'208'0,"0"0"-142"16,0 0-4-16,0 0 38 0,0 0 17 15,0 0-36-15,0 0-39 16,-2-104-31-16,56 70 6 16,-1-1 9-16,-1-2 5 15,-14 11 0-15,-13 7-5 16,-13 7 4-16,-8 10-2 16,-4 2 2-16,0 0-5 15,0 0-9-15,0 5-16 16,0 41-11-16,0 25 11 15,0 27 7-15,0 5 3 16,0-10-2-16,0-1-3 16,6-6-2-16,7-8-2 15,-1-7 1 1,-6-11 0-16,-2-17 2 0,-4-15-2 16,0-16-1-16,0-7-1 15,-4-5 2-15,-27 4 4 0,-23-4 3 16,-10 0-6-16,4 0-1 15,13 0-1-15,17 0 1 16,15 0-2-16,15 0 4 16,0 0-4-16,0 0-7 15,42 0-2-15,21 0 9 16,23-19 3-16,15-6-3 16,4-9 0-16,-1 3-1 15,-14 0-59-15,-17-1-58 0,-19 6-186 16,-16-3-400-16</inkml:trace>
  <inkml:trace contextRef="#ctx0" brushRef="#br0" timeOffset="53386">20605 9896 1018 0,'0'0'187'0,"0"0"-87"0,0 0 3 16,0 0-24-16,0 0-31 16,0 0-36-16,-50 12-9 0,31 19 5 15,13-8 1-15,6-6-5 16,0-9 3-16,0-4-4 16,3-4 6-16,13 0 9 15,3-4 10-15,0-18 7 16,-7-1-9-16,-6-3-5 15,-6 6-4-15,0 6 0 16,0 5-8-16,0 7-4 16,0-4-5-16,-3 6-9 15,-12 0-38-15,-8 6-54 16,-5 33-129-16,3 13-179 16</inkml:trace>
  <inkml:trace contextRef="#ctx0" brushRef="#br0" timeOffset="53547">20676 10480 865 0,'0'0'209'0,"0"0"4"0,0 0-31 0,0 0-48 16,28 146-47-16,-56-81-33 15,-27 4-24-15,-21 8-9 16,-10-6-14-16,-5-10-7 15,-5-6-25-15,11-13-97 16,2-8-210-16,3-3-529 0</inkml:trace>
  <inkml:trace contextRef="#ctx0" brushRef="#br1" timeOffset="145891">10940 8326 660 0,'0'0'222'0,"0"0"-108"16,0 0-12-16,0 0 30 16,0 0-12-16,0 0-19 15,0 0-29-15,0 0-21 16,0 0-16-16,0 6-14 16,0-3-3-16,-5 3-11 15,-1 3-6-15,-16 22 0 16,-16 18-1-16,-6 5 19 15,0-4-12-15,19-24-7 0,14-19-1 16,11-7-16 0,0 0-11-16,0 0-15 0,0 0-8 15,0 0 14-15,0 0 24 16,14-28 2-16,19-22-1 16,13-18 6-16,10-15-14 15,9-2 15-15,-6 10-5 16,-2 18 6-16,-12 19 3 15,-19 24 0-15,-14 12 0 16,-9 2-2-16,-3 0-5 16,4 0-9-16,-1 33 7 15,-3 20 10-15,0 7 25 0,0-1 4 16,-3-5-10-16,-19 1-8 16,-7 2-11-16,-7 3 0 15,-8 0-63-15,6-11-187 16,10-20-144-16</inkml:trace>
  <inkml:trace contextRef="#ctx0" brushRef="#br0" timeOffset="-23482">3719 1554 294 0,'0'0'247'0,"0"0"-79"0,0 0 4 16,0 0-25-16,0 0-20 16,0 0-14-16,-90-65-21 15,90 59-23-15,0 4-20 16,0-2-22-16,0 4-17 0,33-5-9 15,20 2-1 1,17 3 2-16,7 0 5 0,-14 0-5 16,-12 0-4-16,-22 12 3 15,-14 4-4-15,-15 7 3 16,0 6-2-16,-12 11 2 16,-43 3 5-16,-11 3-5 15,0-6 3-15,8-9-3 16,26-13 2-16,13-10-2 15,16 0 3-15,3-8-6 16,0 0 6-16,0 0-6 16,0 0 3-16,10 0-10 0,24 0 8 15,26 0 2-15,23 0 9 16,16-2-5-16,-9-12-4 16,-15 2-1-16,-21 6-22 15,-18 6-67-15,-8-2-62 16,-3-4-100-16,-3-8-120 15</inkml:trace>
  <inkml:trace contextRef="#ctx0" brushRef="#br0" timeOffset="-23036">4198 1022 734 0,'0'0'182'0,"0"0"-10"15,0 0-25-15,-171-106-26 16,123 106-37-16,-3 0-36 16,-15 29-35-16,-2 34-11 15,-1 20 0-15,6 16 1 16,2 13-1-16,7 11-1 16,10 5 2-16,16-2-3 15,20-5 0-15,8-15-2 16,58-13-9 15,43-20 9-31,36-20 2 0,28-24 6 0,14-26-1 0,-8-3-4 16,-15-22 5-1,-26-27 8-15,-29-11 24 16,-21-6 8-16,-30-11-5 16,-24-18-10-16,-23-14 3 15,-3-7-6-15,-54-5-11 0,-35 9-11 16,-28 19-1-16,-20 12-5 0,-9 23-1 15,6 19-3-15,13 25 1 16,28 14-9-16,30 0-33 16,28 40-28-16,16 34-35 15,20 15-102-15,5 17-183 16</inkml:trace>
  <inkml:trace contextRef="#ctx0" brushRef="#br0" timeOffset="-22585">2997 2346 554 0,'0'0'207'0,"0"0"-52"16,0 0-12-16,0 0-8 0,0 0-30 15,0 0-8-15,38-77-27 16,-38 77-19-16,0 0-14 16,0 0-6-16,-38 11-17 15,-19 26 5-15,-21 18-8 16,-12 5 3-16,-9 8 4 15,-3 9-3-15,5 4-1 16,-5 3-6 0,15-3-3-16,18-12 0 0,22-23-2 15,15-12-2 1,18-18-1 0,5-9 3-16,9-1-3 0,-3-6 1 0,3 0 3 15,0 0-4-15,-2 0 0 16,2 0-20-16,-8 2-35 15,5 4-70-15,-6 6-161 0,-13 5-309 16</inkml:trace>
  <inkml:trace contextRef="#ctx0" brushRef="#br0" timeOffset="-22053">1114 3106 781 0,'0'0'175'16,"0"0"-71"-16,0 0-20 0,0 0-12 15,0 0-30-15,0 0-13 16,171-120-5-16,-133 120 8 16,-8 0-15-16,-11 0-5 15,-7 0-7-15,-10 6-5 16,-2 9-1-16,0 10 1 15,0 10 4-15,-25 1-1 16,-10 4 5-16,10-8-6 16,3-7 0-16,3-5-1 15,10 0-1-15,-1-2 1 16,4-4-3-16,6-8 0 16,0-1-10-16,0 1-6 15,6 0 9-15,23 0 9 16,5-4-1-16,10 7 1 15,-3-3 1 1,-2 2-1-16,-7 7 0 16,-7 3 0-1,-12 0-2 1,-10 6 2-16,-3 2 0 16,0 5 1-1,-41 3 0-15,-19-6 6 16,-14-3-1-16,5-6 0 15,5-14-6-15,13-5-4 0,20 0-87 16,15-5-43-16,16-35-77 16,16-28-169-16</inkml:trace>
  <inkml:trace contextRef="#ctx0" brushRef="#br0" timeOffset="-21671">1301 2366 695 0,'0'0'201'0,"0"0"-47"15,-203-23-4-15,130 33-39 16,6 46-52-16,-3 23-33 16,7 30-5-16,6 31 3 15,5 15-12-15,21 11-5 16,15 5-4-16,16 1 4 16,6-6-7-16,54-13-1 15,20-28 1-15,21-38-3 0,23-25 1 16,13-35 1-1,6-19 0-15,6-8 1 16,-9-25 0-16,3-35 1 16,-12-21 5-16,-20-12 1 15,-19-16 45-15,-25-14-3 16,-23-17-18-16,-28-14-2 16,-16-1-10-16,-32 0-8 0,-60 21-5 15,-39 26-2-15,-31 28-4 16,-15 29-4-16,12 27 0 15,31 19 1-15,49 5-40 16,46 22-49-16,39 38-68 16,50 9-120-16,71 6-154 15</inkml:trace>
  <inkml:trace contextRef="#ctx0" brushRef="#br0" timeOffset="-21055">4329 1969 903 0,'0'0'176'0,"0"0"-18"16,0 0-21-16,0 0-51 16,0 0-39-16,0 0-35 0,92 11-8 15,15 45 21-15,27 17 13 16,12 4-7-16,7 6-10 16,-14 0-5-1,-11-3-3-15,-14 0-8 0,-13-3 1 16,-5-6-3-16,-10-7 3 15,-10-10-4 1,-12-14 5 0,-17-9-1-16,-12-11 0 0,-13-12 3 15,-9-2 2-15,-7-3-4 16,-6-3 1-16,0 0 0 0,0 0-1 16,0 0-5-16,0 0 10 15,0 0-11-15,0 0 7 16,0 0-8-16,0 0-32 15,0 0-48-15,-6 14-53 16,-7 10-149-16,-3 4-193 16</inkml:trace>
  <inkml:trace contextRef="#ctx0" brushRef="#br0" timeOffset="-20564">6248 3089 868 0,'0'0'170'0,"0"0"-20"16,0 0 0-16,0 0-30 16,0 0-41-16,0 0-24 15,0-68-20-15,0 68-8 16,0 0-9-16,0 0-13 16,0 0-5-16,0 0 0 0,0 5-11 15,3 21 8 1,16 6 3-16,9 7 4 0,10 1-3 15,6 1 7 1,1-1-8-16,-1-1 1 0,-9 1-1 31,-2-3 0-31,-11-5 1 0,-10-6-1 16,-2-3 1-16,-7-6 0 16,-3-6 1-1,0-2-2-15,0-1 0 16,-3-2 0-16,-22 0 0 0,-16-6-14 15,-11 0-60-15,-1 0-64 0,7-35-101 16,18-10-49-16,15-13-49 16</inkml:trace>
  <inkml:trace contextRef="#ctx0" brushRef="#br0" timeOffset="-20518">6248 3089 535 0</inkml:trace>
  <inkml:trace contextRef="#ctx0" brushRef="#br0" timeOffset="-20374">6248 3089 535 0,'143'-155'236'0,"-131"130"-57"0,10-3-17 0,10 10-43 0,15-2-43 15,17 9-35-15,12 8-23 16,-2 3-10-16,-11 0-8 16,-18 20-27-16,-23 20-170 15,-16 3-173-15</inkml:trace>
  <inkml:trace contextRef="#ctx0" brushRef="#br0" timeOffset="-19909">6743 2472 699 0,'0'0'214'0,"0"0"-81"0,0 0 4 16,-217-120-16-16,132 111-20 0,-6 9-56 16,-5 0-11-1,0 23-17-15,2 31-8 0,1 24-2 16,10 15 0-16,10 19 5 16,12 20-6-16,20 8-4 15,26 0 4-15,15 3-1 16,0-9 2-1,31-8-3-15,30-12 0 16,28-17-3-16,38-25 4 16,41-26-3-1,27-32 7-15,11-14 22 16,-13-24-10 0,-15-35-8-16,-23-15 15 0,-24-12-4 15,-23-12 0-15,-35-7 8 0,-31-13-1 16,-30-13-7-16,-12-14-6 15,-45-10-8-15,-62 10-4 16,-39 13-5-16,-24 29-1 0,-17 28-7 16,6 30-6-16,7 32-44 15,18 13-64-15,29 36-74 0,34 38-225 16</inkml:trace>
  <inkml:trace contextRef="#ctx0" brushRef="#br0" timeOffset="-19188">1276 3907 501 0,'0'0'191'16,"0"0"-18"-1,0 0-10-15,0 0-1 0,0 0-22 16,0 0-49-16,-156-60-38 16,156 60-16-16,0 0-12 15,29 28-14-15,21 29-4 16,24 23 35-16,20 20-2 15,12 9-8-15,5 9-10 16,-1 2-9-16,8-6-1 16,-3 1-6-16,-7-10 4 15,-15-2-1-15,-18-9-5 16,-21-11 1-16,-15-14-2 16,-17-15 4-16,-6-22-3 15,-10-15-3-15,-3-12 0 16,-3-1 2-16,0-4 0 0,0 0-3 15,0 0-36 1,0 0-38-16,-3 0-97 0,0 0-139 16,3 14-291-16</inkml:trace>
  <inkml:trace contextRef="#ctx0" brushRef="#br0" timeOffset="-18749">2470 5379 748 0,'0'0'260'16,"0"0"-77"-16,0 0-7 16,0 0-52-16,0 0-32 0,-76-148-35 15,54 145-18-15,0 0-13 16,-1 3-19-16,-8 14-5 16,-2 22-2-16,-1 22-1 15,-1-1 1-15,10 1-1 16,15-13 1-16,10-13-3 15,0-8-17-15,25-19-3 16,23-5 0-16,10 0 7 16,2-29 13-16,-1-9 3 15,-7 4 1-15,-24 11 1 16,-15 9 5-16,-13 6-1 16,0 8 17-16,0 0-1 15,0 0-4-15,0 0-12 0,0 0-5 16,0 34-1-1,0 15 0-15,0 10 3 0,0 11 0 16,0-2-1-16,0 1 2 16,0-1-4-16,13-9 1 15,-1-9-2-15,1-16 1 16,-1-14-27-16,-2-14-57 16,7-6-63-16,11-31-61 15,7-33-73-15,9-22-474 16</inkml:trace>
  <inkml:trace contextRef="#ctx0" brushRef="#br0" timeOffset="-18345">2632 5047 670 0,'0'0'185'0,"0"0"-28"16,-238-186 1-16,159 143 6 16,13 14-61-16,5 19-12 15,12 10-29-15,2 0-23 16,-7 51-26-16,-12 41-12 15,-1 39 2-15,7 38-2 16,8 14 2-16,30 9 1 16,16-1-2-16,6-11-1 15,41-12-1 1,36-22-2-16,28-28 2 0,18-33 0 16,10-39-1-16,4-34 1 15,-3-12 1-15,5-54 0 16,1-35 5-16,-9-23 5 0,-15-16 5 15,-23-15 9-15,-29-8 8 16,-29-7-8-16,-29 0-1 16,-6-2-1-16,-61 15-5 15,-46 16 4-15,-46 20-12 16,-27 29-9-16,-28 32 1 16,5 22-2-16,38 26-1 15,54 0-6-15,57 20-40 16,54 37-48-16,13 20-20 15,78 15-90-15,43-4-204 16</inkml:trace>
  <inkml:trace contextRef="#ctx0" brushRef="#br0" timeOffset="-17669">6364 3812 860 0,'0'0'221'0,"0"0"-27"0,0 0-32 16,0 0-54-16,0 0-39 16,0 0-28-16,-31-34-15 15,-10 86-18-15,-19 19-1 16,-7 18 3-16,3 8 1 15,0 6 5-15,-2 2-4 16,-3 4 1-16,-14 3-5 16,6-9 2-16,4-12-7 15,15-14 5-15,24-21-4 16,18-14 1-16,10-17-5 16,2-13 0-16,4-7 3 15,0-5-2-15,0 0 0 16,0 0 4-16,0 0-1 0,0 0 1 15,0 0-5 1,0 0-2-16,0 0-21 0,-3 9-50 16,-6 13-26-16,3 19-47 15,-4 11-133-15,-6 1-279 16</inkml:trace>
  <inkml:trace contextRef="#ctx0" brushRef="#br0" timeOffset="-17295">5380 5228 908 0,'0'0'132'0,"0"0"-10"0,0 0 2 16,0 0-4-16,0 0-52 16,0 0-50-16,57-55-5 15,4 47 23-15,-11 5 6 16,-9 1-6-16,-14 2-24 15,-8 0 7-15,-4 2-1 16,-2 18-5-16,0 0 2 16,-4 14 1-16,-3 4-1 15,-6 9-1-15,0 8-2 16,0-1-1-16,0 1 3 16,0-6-9-16,0-7-1 15,-6-7 1-15,3-8-3 0,0-6-2 16,0-6-6-16,-1-7-41 15,1-5-28-15,3-3-8 16,0 0-37-16,0-11-105 16,0-12-10-16,-12-1 58 15,-7 8 1-15,-3-7-213 16</inkml:trace>
  <inkml:trace contextRef="#ctx0" brushRef="#br0" timeOffset="-17138">5545 5528 220 0,'0'0'294'15,"0"0"-94"-15,0 0-20 16,0 0-24-16,0 0-18 15,0 0-52-15,-3-37-27 16,50 33-23-16,21-1-12 0,12-6-19 16,2-10-5-16,1-5-9 15,-11-2-96-15,-9-3-75 16,-14-3-23-16,-15-1-35 16,-15 3-169-16</inkml:trace>
  <inkml:trace contextRef="#ctx0" brushRef="#br0" timeOffset="-16707">6050 5031 475 0,'0'0'204'16,"0"0"-41"-16,0 0-34 16,-190-187 4-16,130 151-25 15,-1 4 0-15,-6 9-14 16,3 6-40-16,-2 8 7 16,-8 9-17-16,-1 0-18 15,-15 20-11-15,5 29 1 16,2 23 1-16,10 16-14 0,14 26 1 15,10 12 2 1,24 15-3-16,15 1 1 0,10 2-1 16,29 4 0-16,51-9-2 15,24-4 3-15,20-24 3 16,19-27 5-16,6-30-4 16,7-31 1-16,0-23 4 15,-4-11 10-15,-12-44-3 16,-10-7 2-16,-21-13 8 15,-24-2-2-15,-21-12-5 16,-33-8 0-16,-21-12-7 16,-10-10 3-16,-38-11-3 0,-48-1-3 15,-38 8-9-15,-22 14-1 16,-13 24-3-16,3 28-2 16,21 13-3-16,23 25 4 15,32 8-18-15,36 11-36 16,19 0-42-16,14 16-32 15,11 33-54-15,0 5-193 16,0-2-565-16</inkml:trace>
  <inkml:trace contextRef="#ctx0" brushRef="#br0" timeOffset="-15455">5031 1240 731 0,'0'0'166'0,"0"0"-66"16,0 0 49-16,0 0-13 16,0 0-72-16,0 0-35 15,0 0-11-15,38-18-11 16,31 4 0-16,27-4-3 16,0 4 16-16,-14 3-1 15,-12 2-4-15,-23 7-5 16,-25 2-6-16,-9-3-1 15,-13 0 6-15,0-8-2 0,-6-4 11 16,-26-5-17-16,-9-6 3 16,-7 0 0-16,-6 1-3 15,7 2 7-15,3 0-3 16,5 6 11-16,10 3-5 16,11 5-7-1,11 6 0 1,7 3-1-16,0 0-3 0,0 0-3 0,0 0-3 15,19 0-2-15,16 26 8 16,12 3 0-16,5 0 1 16,-2 5 3-16,5 3 5 15,-8 9 5-15,0-1-12 16,-12 7 7-16,-13-4-6 16,-14-2 1-16,-8-6-3 15,0-3-1-15,-27-5-11 0,-4-3-62 16,-1-13-111-1,10-4-103-15,13-10-148 0</inkml:trace>
  <inkml:trace contextRef="#ctx0" brushRef="#br0" timeOffset="-14894">5729 994 762 0,'0'0'197'0,"0"0"-33"0,0 0-22 15,0 0-42 1,0 0-57-16,0 0-36 0,71-66 2 16,-15 69-1-16,12 23-1 15,-5 2 5-15,-3 7 3 16,-9-1-4-16,-16 0-6 16,-13 0-4-16,-12-5 2 15,-10-6-3-15,0-1 0 16,-23-2 4-16,-14-8-3 15,-1-6-2-15,5-6-6 16,11 0-3-16,9-3 10 16,10-20 1-16,3-9 1 15,0-2-2-15,7-9 0 16,21 0 0-16,5 1 0 16,-2 5 3-16,-2 13-1 15,-14 12-2-15,-2 10 2 16,-10 2-2-16,3 0-2 0,1 0-3 15,5 23-4-15,10 9 5 16,-3 2 1-16,8 6 4 16,4-3-1-16,4-3 0 15,3-8 2-15,7-11 0 16,-4-10 3-16,0-5-2 16,-13 0 13-16,-6-11 23 15,-3-21 18-15,-8-8-10 16,-11-6-12-16,0-2 0 15,-3-7-13-15,-35 4-11 16,-14 5-11-16,-11 12 0 16,-4 14 0-16,7 14-3 0,16 6-7 15,14 0-35-15,24 40-48 16,6 12-52-16,19 5-89 16,42-3-137-16</inkml:trace>
  <inkml:trace contextRef="#ctx0" brushRef="#br0" timeOffset="-14517">6806 1062 461 0,'0'0'369'15,"0"0"-158"-15,0 0-22 0,0 0-42 16,0 0-56 0,0 0-31-16,-66-111-27 0,63 111-23 15,3 0-10-15,0 0-3 16,0 28-13-16,0 7 14 15,15-1 2-15,17-8 0 16,10-7 1-16,5-13-3 16,7-6 5-16,7 0-3 15,-11-8 9-15,1-21-6 16,-12-3 10 0,-14-4 4-16,-9-5 16 0,-16-4 2 15,0-1-14 1,-10 1-10-16,-35 1-11 15,-2 13-2 1,-4 8-1-16,9 9-8 0,11 11-51 0,9 3-43 16,9 0-63-16,13 5-84 15,0 4-51-15,28-9-367 0</inkml:trace>
  <inkml:trace contextRef="#ctx0" brushRef="#br0" timeOffset="-14131">7287 488 655 0,'0'0'214'0,"0"0"-29"0,0 0 14 16,0 0-47-16,0 0-51 16,0 0-39-16,12-112-37 15,-12 129-25-15,2 40-25 16,1 20 25-16,2 9 7 16,-5-6-2-16,6-9 1 0,0-11-2 15,7-7-4-15,3-16 4 16,-4-12-4-16,1-13-20 15,-7-6-38-15,0-6-2 16,-2 0-20-16,-1 0 15 16,-3-18-13-16,0-11-1 15,0 1 32-15,-16-7 36 16,-9 7-13-16,3 5 19 16,6 7 5-16,13 4 2 15,0 6 13-15,3 3 27 16,0-3-11-16,12-3-13 15,36-1-1-15,24-5-16 16,17-8 2-16,4 6-3 47,-17 3-2-47,-28 14-95 16,-26 0-156-16,-22 6-506 0</inkml:trace>
  <inkml:trace contextRef="#ctx0" brushRef="#br0" timeOffset="-13770">5847 1528 587 0,'0'0'319'0,"0"0"-200"16,292-26 81-16,-73-34-35 0,35-14-78 16,10-3-53-16,-32 8-21 15,-47 18-9-15,-59 17-1 16,-56 13-3-1,-38 13-22-15,-29 8-47 0,-3 0-62 16,-50 0-44 0,-55 25-50-1,-54 16-87-15,-35 13-38 0,-19 2 222 16,-3 5 128-16,12-1 70 0,23-3 72 16,38-5 45-1,49-13-41-15,42-13-43 16,30-14 4-16,22-9 23 0,19-3-20 15,64 0 5-15,63-31 34 16,54-21-53-16,32-14-43 16,0 4-44-16,-25 9-8 15,-51 17-2-15,-43 13-5 16,-36 5-77-16,-42 13-89 16,-29-1-89-16,-6 1-173 0</inkml:trace>
  <inkml:trace contextRef="#ctx0" brushRef="#br1" timeOffset="123004">3252 780 580 0,'0'0'217'15,"0"0"-117"-15,0 0-26 0,0 0-2 16,0 0-13-16,0 0-8 15,22 0-22-15,-19 0-11 16,0 0 2-16,-3 0-6 16,3 0 0-16,4 0-7 15,-1 8 1-15,3 9 6 16,4 2 0-16,-4-1 2 16,2-1-9-16,-3-2 0 15,6-7-7-15,-1-2 7 16,6-4 4-16,6-2 14 15,10 0 13-15,10-28 5 16,5-15 0-16,1-3-16 16,2-5-4-16,2 0-4 0,-8 8-9 15,-9 9-5 1,-5 5-5-16,-17 15-5 0,-13 2-46 16,-3 7-69-16,0 5-76 15,0 0-110-15,0 0-377 16</inkml:trace>
  <inkml:trace contextRef="#ctx0" brushRef="#br1" timeOffset="138821">103 5045 120 0,'0'0'151'0,"0"0"-35"15,0 0-3-15,0 0-9 16,0 0-2-16,0 0-25 16,0 0 2-16,-34 59-1 15,31-59-8-15,-1 0 8 16,4 0 15-16,-3 0-21 0,-6-5-9 16,-1-24-31-1,-5-8-12-15,5-6 12 0,4-7-12 16,3-14-5-16,3-2 10 15,0-8-20 1,0-6 0-16,22-12 3 0,6-5-8 16,10-6 0-16,9 6 4 15,8 14-4 1,-1 17 1-16,-1 20-1 16,-1 12 0-16,-5 11-3 15,-9 15 2-15,-2 8 0 16,-11 0 1-1,-12 0-3-15,-4 0 2 0,-6 0 1 16,-3 0 0-16,0 0 1 0,0 0-1 0,0 0 0 16,-28 0 0-16,-10 0 2 15,-10 0 0-15,6-6-2 16,5 0-2-16,7-2 2 16,8-1 3-16,6 1-3 15,4-1 2 1,5-2-2-16,4 2 0 0,-3-2 0 15,6 2-1-15,0-2-2 16,0-1 2-16,0-3 0 16,0 1-1-16,22 0 0 0,11 4-1 15,1 6 0-15,14 4 2 16,-1 0 1-16,0 4-2 16,2 18 2-16,-8-2 0 15,-10 3 0-15,-9-6 0 16,-2-3 0-16,-13 1 0 15,-7 7-1-15,0 9-11 16,-46 10-20-16,-20 10-57 16,-20-5-135-16,-2-6-60 15,11-14-348-15</inkml:trace>
  <inkml:trace contextRef="#ctx0" brushRef="#br1" timeOffset="139465">227 2726 298 0,'0'0'296'0,"0"0"-127"16,0 0-77-16,0 0-23 15,0 0-13-15,0 0-5 16,0-29-2-16,0 29-13 15,0 0-4-15,0 0-6 16,0 0-10-16,-9 4 0 16,-4 30-10-16,1 9 3 15,-4 2 2-15,7 3-7 16,1-2 1-16,6 0-2 16,2-6 1-16,0-2 0 15,0-10-4-15,2-12 0 16,15-3-2-16,8-13 6 15,4 0-1-15,5 0 3 16,4-24 1 0,4-15 5-16,-7-4 4 15,-10-9 11-15,-6-2 5 16,-6-11 0-16,-7-6 6 0,-6-4-4 16,0 0-20-16,0 7 0 0,-22 16-2 15,-3 12-1-15,-4 15-6 16,-2 13-2-16,6 6-3 15,1 6 0-15,-1 0-6 16,3 28 4-16,0 27-9 16,0 14-50-16,9 11-110 15,7 2-83-15,0-1-151 16</inkml:trace>
  <inkml:trace contextRef="#ctx0" brushRef="#br1" timeOffset="144642">2922 4647 581 0,'0'0'120'0,"0"0"-58"0,0 0 30 15,0 0 10-15,0 0-33 16,0 0 4-16,0 0 3 16,0 0-3-16,0 0 0 15,12-5-1-15,13-24-15 16,4-15-30-16,2 3 3 16,-1-12 4-16,-14 2-14 15,-4-6 6-15,-12-3-5 0,0 5-11 16,0 4 4-1,-36 9 1-15,-8 4-9 16,-13 13-6-16,-10 7 0 0,-5 5 2 16,4 6-1-16,5 2-1 15,10 2 0-15,7 0 1 16,12 0 4-16,12 0-5 16,3 0 0-16,12 0 3 15,4 1-3-15,0-2 0 16,3 2-4-16,0 2 4 15,0 0 0-15,0-3-3 16,0 3 3-16,0 0 0 16,0 0 0-16,0 0 1 15,0 0-2-15,0 0 1 0,0 0-3 16,0 9 3-16,10 19 0 16,2 7 1-16,-2 2 0 15,-1 3-1-15,-3-3 0 16,4-3-2-16,-7-5 2 15,3-3 0-15,-3-6 4 16,-3-10-4-16,0 0 0 16,5-8 0-16,-5-2 1 15,2 0 1-15,-2 0 4 16,0 0-5-16,0-17 7 16,0-20 0-16,-2-12-7 15,-15 1-1-15,1-1 4 16,-3-2 2-16,0 2-5 15,-3 3 1-15,5 1 1 16,9 5-6-16,5 9 9 16,3 2-6-16,0 6 0 15,3-6-2-15,32-3 2 0,2 4 0 16,9 3-1 0,-5 4 0-16,-7 13-5 0,1 8-24 15,-7 0-79-15,-1 23-153 16,-16 3-188-16</inkml:trace>
  <inkml:trace contextRef="#ctx0" brushRef="#br1" timeOffset="147080">2760 3366 632 0,'0'0'128'0,"0"0"-29"0,0 0 19 16,0 0-28-16,0 0-13 15,0 0-16-15,-19-54-7 16,19 34-15-16,0-9-22 16,12 0-3-16,7-1 8 15,0-2-2-15,-3 3 3 16,-3 9 3-16,-4 3-9 0,0 3-1 15,-2 11-11 1,-1 3-1-16,0 0-4 0,7 0 1 16,4 26-2-16,2 8 2 15,-3 9 1-15,-4-3-1 16,1-3 6-16,-4-9-6 16,1 4 1-16,-4-6-2 15,0 3 0 1,-6 2-1-1,0-3 2-15,0 1 3 0,0-6-3 16,0-6 1-16,0-5 0 16,0-6-1-16,-6-6 4 0,-7 0 2 15,-6 0-2-15,1 0-2 16,5 0 1-16,7 0-4 16,6 0 0-16,0 0-1 15,0 0-3-15,44-15-5 0,33-22 9 16,24-8 4-16,0-4-4 15,-31 17-20-15,-31 15-106 16,-39 17-174-16,-17 0-251 16</inkml:trace>
  <inkml:trace contextRef="#ctx0" brushRef="#br1" timeOffset="152906">1597 1362 611 0,'0'0'353'0,"0"0"-286"16,0 0-1-16,0 0 43 0,0 0-17 16,0 0-17-16,-147 92-26 15,144-90-9-15,3 1-4 16,0-3-5-16,0 0 9 15,0 0-1-15,0 0-11 16,0-8-2-16,0-15-15 16,0-6-10-16,-3 1 5 15,3 2-3-15,0 1-3 16,0 2-1-16,3-3-3 16,32 0 0-16,9 3 0 15,8 1 4-15,4 7 0 16,4 4-2-16,1 2 2 15,7 6 0-15,-8 0 1 16,1-2-1-16,-11 2 1 16,-9 3-1-1,-13-3 1-15,-12 3 0 16,-3 0 0 0,-7-3 0-16,-3 3-1 0,5 0 2 0,-8-3-1 15,2 0 2-15,-2 1-2 0,0-4 10 16,0-3 3-16,0-2 1 15,0-2-10-15,-19-3 1 16,-3 2-6-16,-7 2 0 16,1 1-1-16,3 6 1 15,3-1 1-15,5 0 0 16,12 6 0-16,0 0 1 16,5 0-2-16,0-3-3 0,0 3 2 15,0 0-6-15,13 0-2 16,12 0 1-16,14 0 6 15,5 9 2 1,7 2 2-16,-3 3-2 0,-7 3 0 16,-3-5 0-16,-13 2 0 15,-6-3 1-15,-5-2 0 16,-11 2-1-16,-3-5 0 16,0 0-12-16,-3 3-41 15,-33-1-3-15,-11 4-25 16,-13 1-111-16,2 0-73 15,4-8-336-15</inkml:trace>
  <inkml:trace contextRef="#ctx0" brushRef="#br1" timeOffset="153591">1336 619 786 0,'0'0'127'0,"0"0"-15"0,0 0 18 16,0 0-21-16,0 0-38 15,0 0-36-15,-13-20-22 16,43 5 3-16,6-9 11 15,13-9 18-15,-2-1 7 16,-3-1-5-16,-5 4-2 16,-7 0-15-16,-13 11-7 15,-7 8-3-15,-5 7-5 16,-7 5-3-16,0 0-3 16,0 0-9-16,0 0 0 15,0 0-7-15,0 8-1 16,0 21 2-16,0 10 6 15,3 7 1-15,0 0 2 16,3 3-2-16,-3-6-1 0,2-9 4 16,-2-6-4-1,-3-10 1 1,3-4 1-16,-3-8-2 0,0-3 1 16,0 0-1-16,0-1 0 15,0-2-2-15,0 3-1 16,0 1 0-16,0-2 0 0,-6 6 3 15,-11-4 4-15,-5-2-1 16,6-2-1-16,0 0 1 16,7 3-2-16,6-3 4 15,3 0-3-15,0 0-1 16,0 0-1-16,0 0-3 16,0 0 2-16,9 0-3 0,23-11-4 15,13-12 8-15,8-5 2 16,-2-1-1-16,-7 3 0 15,-8 6-2-15,-20 9-21 16,-10 5-41-16,-6 6-39 16,0 0-85-16,0 0-66 15,-10 0-66-15,-2-3-347 16</inkml:trace>
  <inkml:trace contextRef="#ctx0" brushRef="#br1" timeOffset="154032">1664 221 607 0,'0'0'199'0,"0"0"-32"0,-121-145-29 16,79 107 3-16,-2 18-26 15,0 6-44-15,-8 14-17 16,2 0-26-16,-4 14-18 16,-7 44-9-16,7 16 3 15,4 21-4-15,9 10 1 16,15 13-3-16,16 8 4 15,10-4-1-15,0-5 0 47,47-14-1-47,30-19 0 0,25-13 2 0,15-23-2 0,10-22 0 16,-3-20 4-16,-3-6 9 0,-9-20 32 0,-8-26 9 16,-12-14-14-16,-19-12-3 15,-19-7-2-15,-25-10-1 16,-23-9 7-16,-6-10-7 15,-38-3-7-15,-42 8-14 16,-25 17 3-16,-21 22-13 16,-17 28 0-1,0 19-6-15,10 17-1 0,15 0-5 16,33 7 5-16,17 29-5 16,24 6-39-16,19 15-18 15,14 18-15-15,11 16-21 16,0 7-108-16,20 1-251 15</inkml:trace>
  <inkml:trace contextRef="#ctx0" brushRef="#br1" timeOffset="159690">4923 4290 254 0,'0'0'288'0,"0"0"-141"15,0 0-18-15,0 0-2 16,0 0-42-16,0 0-10 16,0 0 20-16,-57-11 3 15,46 8-17-15,2-3-10 16,-4 0-19-16,4-2-11 16,-10-4-9-16,3 1-13 0,-6-4-2 15,6-8-1 1,4 3-5-16,-1-11-2 0,13-6-9 15,0-17 5-15,0-12-3 16,25-14 0 0,23-6-2-16,8 8 0 0,5 16-1 15,-13 19 1-15,-9 20-3 16,-14 9 3-16,-3 11-2 16,0 3-2-16,3-3 3 15,-3 3-1-15,-6 0 2 16,-5 0 1-16,-5 0 1 15,-4 0-2-15,-2 0 0 16,0 0 4-16,0 0-2 16,0 0-1-16,0 0 0 15,-16 0-1-15,-12 0-3 16,-7 0 3-16,4-2-7 16,4-2 2-16,5-2 4 15,6-2-1-15,4 0 2 16,2-4 0-16,7 2-2 15,0 3-1-15,0 1 1 0,3 6 0 16,0-2 1-16,0 2 0 16,0 0-8-16,0 0 4 15,36 0-1-15,14 0 3 16,10 0 3-16,0 0-1 16,-5 0 0-16,-14 22 2 15,-13 1 2-15,-12 3-3 16,-13 3-3-16,-3 2 2 15,-5 3 1-15,-47 4-1 16,-14-1-21-16,-11-3-123 0,0-8-100 16,11-15-115-16,13-11-444 15</inkml:trace>
  <inkml:trace contextRef="#ctx0" brushRef="#br1" timeOffset="160325">4319 3092 783 0,'0'0'139'16,"0"0"-67"-16,0 0 37 15,0 0-9-15,0 0-30 16,0 0-21-16,25-149-5 16,-3 118-20-16,5 0 7 15,1 2-1-15,4 3-13 16,-7 3 0-16,-3 12-2 16,-9 5-5-16,-7 4-1 15,-6 2 0-15,0 0-9 16,0 0-5-16,0 0 3 15,0 16-9-15,0 21 10 16,3 12 1-16,-3 3 7 0,0-4-2 16,0-5-5-16,0-5 2 15,0-10-1 1,0-2 3-16,0-6-3 0,0-6-1 16,0-3 1-16,0-2 0 15,0 0 0-15,0-7 1 16,0-2-2-16,0 3 3 15,0-3-2-15,-6 0 1 16,-7 3-2-16,-9 3 0 16,0 0 3-16,3 0-2 15,10-4-1-15,5-2 2 16,4 0-1-16,0 0 1 16,0 0-2-16,16-6 0 0,16-14 0 15,12-5 2-15,3-5-2 16,-2 12 1-16,-4-3 0 15,-9 3-1-15,-10 11 0 16,-8-2-38-16,-11 9-84 16,-3-6-74-16,0 0-24 15,-14 1-158-15</inkml:trace>
  <inkml:trace contextRef="#ctx0" brushRef="#br1" timeOffset="160772">4550 2450 553 0,'0'0'147'0,"0"0"-47"15,0 0 11-15,-171-67-27 16,121 67-12-16,-10 11-12 16,-8 32-6-16,-1 14-20 15,2 18-12-15,7 14-3 16,11 11 0-16,16 8-4 15,13 4-4-15,20-5-7 16,0-3 0-16,12-12-1 16,37-3-1-16,11-18-1 15,15-11 0-15,12-20-1 16,5-29 0-16,9-11 2 0,-2-14 21 16,0-34 47-16,-8-19-6 15,-5-15-3-15,-13-10-16 16,-15-16-5-16,-24-12 0 15,-21-2-9-15,-13-5-13 16,-16 9-5-16,-40 25-6 16,-21 12-3-16,-16 24-4 15,-8 13 0-15,-1 17-2 16,14 13-2-16,14 4 0 16,27 10-10-16,14 0-35 15,19 18-43-15,11 27-41 16,3 21-48-16,22 11-57 0,34 7-158 15</inkml:trace>
  <inkml:trace contextRef="#ctx0" brushRef="#br1" timeOffset="162130">8131 4633 725 0,'0'0'235'0,"0"0"-128"16,0 0-17-16,0 0-8 15,0 0-6-15,0 0-10 16,89-131-16-16,-54 90-9 15,-3-2-5-15,-4-11 12 16,-9 0-21-16,-10-6-5 16,-9-3-4-16,0-8-5 15,-3-1-11-15,-28 3 5 0,-17 1-3 16,-5 11-3-16,-2 5 1 16,1 12-2-16,7 11 0 15,2 9 0-15,-2 3-2 16,1 3 2-16,2 6-1 15,6 2 0-15,13 3 1 16,16 3-5-16,5 0 4 16,4 0-1-16,0 0 0 15,0 26-10-15,7 14 12 16,9 6 2-16,-1-9-1 16,1-6 0-16,0-3 1 15,-7-4 3-15,2-5-5 0,-6-10-1 16,-5-3-1-1,3-3 4-15,-3-3-2 0,0 0 2 16,0 0 6-16,0 0 0 16,0 0-2-16,-8-26-1 15,-9-5-5-15,-2-5 2 16,3 5-2-16,-3-2 1 16,7 1 0-16,-1 0 0 15,0-1 0-15,4 1-1 16,3 6 1-16,3 9-2 15,3 9 1-15,0 2-3 16,6-3-12-16,29 0 15 16,15-2-2-16,14 5 2 15,-4 3 0-15,-3 3-3 16,-9 0-14-16,-16 0-45 0,-23 0-108 16,-9 0-161-1,-15 0-275-15</inkml:trace>
  <inkml:trace contextRef="#ctx0" brushRef="#br1" timeOffset="162540">7788 2877 839 0,'0'0'171'0,"0"0"-87"15,0 0 22 1,0 0-17-16,0 0-15 0,0 0-25 16,-96-54-23-16,96 54-13 15,0 9-13-15,0 25-1 16,0 9 1-16,7 3 2 16,27-4 0-16,8-10-1 15,9-6 3-15,4-12-2 16,1-5 12-16,-2-9 20 15,-10 0 12-15,-8 0-10 16,-17-23 4 0,-6-9 9-16,-13-10-12 0,0-5-4 15,0-6-20-15,-35-2 1 16,-7 7-10 0,-2 7 0-16,-4 7-4 0,0 14 0 15,1 8-5 1,-1 10-16-16,-2 2-42 15,-2 8-57-15,8 32-44 0,6 1-146 16,15-15-165-16</inkml:trace>
  <inkml:trace contextRef="#ctx0" brushRef="#br1" timeOffset="163408">6263 2057 508 0,'0'0'340'16,"0"0"-248"-16,0 0 10 0,0 0 4 16,0 0-9-16,0 0-33 15,-6-85-4-15,0 64-12 16,-5-8 0-16,0 4-10 15,-3-4-11-15,-5 0-6 16,0 1-5-16,-3-1 5 16,-6 4-7-16,-7-4-6 15,-4 1 1-15,-11-1 0 16,-1 3-7-16,-4 3 0 16,5 7-1-16,6 4-1 31,3 6-3-31,5 3 1 0,11 0 2 15,9 3-1-15,3 0 0 16,4 0 0-16,-1 0-4 0,4 0 3 16,-3 0 1-16,9 0 0 15,-3 3 0-15,3-3 1 16,0 0 2-16,0 0-2 0,0 3 0 16,0 0 1-16,0-3-1 15,0 9 0-15,0-1-4 16,0 13-3-16,0 5 5 15,0 4-1-15,0 3 3 16,0 0 4-16,6-2-4 16,0-8 0-16,0 1 1 15,1-10 0-15,-4-3 0 0,0-6 0 16,0-5-1 0,0 0 0-16,-3 0 0 0,0 0 4 15,4 0 6-15,-4 0 0 16,0-22 10-16,0-15-11 15,0-6-5-15,0-6 1 16,0 3 2-16,-7-2-2 16,-2 2-2-16,6 6-2 15,-1 8 5-15,1 12-6 16,3 10-1-16,0 6 0 16,0 4-4-16,0 0-16 15,22 0-52-15,29 0-1 16,19 4-32-16,0-2-88 15,-12-2-144-15</inkml:trace>
  <inkml:trace contextRef="#ctx0" brushRef="#br1" timeOffset="164113">5014 1591 553 0,'0'0'178'0,"0"0"-114"15,0 0 32-15,0 0 31 16,0 0-33-16,0 0-34 16,0 3-11-16,3-3-1 15,11-12-17-15,2-7-17 16,-1-1 10-16,1 2-1 0,-3 4-10 15,-4 3 2 1,1 5-5-16,-7 0-1 0,0 4-3 16,-3 2-5-16,0 0 1 15,0 0-2-15,0 0-7 16,0 0-1-16,6 10-8 16,4 13 16-16,-4 3 0 15,2 0 0-15,-2 3 4 16,-6-3-4-16,0-5 0 15,0 0 2-15,0 0-1 16,0-7 1-16,0 0-1 16,0-5-1-16,0-4 0 15,0-2 1-15,-6 0-1 16,1 0 1-16,2-3 6 16,0 0-5-16,3 0 6 0,0 0-1 15,0 0-5-15,0 0 5 16,0 0-7-16,0 0-8 15,19-9-8-15,4-11-15 16,2 0-19-16,-3 0-64 16,-9-4-61-16,-10-1-75 15,-3 0-231-15</inkml:trace>
  <inkml:trace contextRef="#ctx0" brushRef="#br1" timeOffset="164459">5017 1288 548 0,'0'0'137'0,"0"0"-19"16,0 0-23-16,0 0-26 15,0 0-26-15,0 0-23 16,-88 111-17-16,72-30 4 16,4 10-5-16,5 0-1 15,4 4 0-15,3-4 0 16,0-11 0-16,28-9-1 15,26-18 0-15,10-19-2 16,12-23 2-16,4-11 3 16,2-6 22-1,1-33 38-15,-14-14 16 16,-17-6 17-16,-17-6-27 0,-26-6-8 16,-9-10-7-1,-19-6-6 1,-36 4-30-16,-14 10-18 15,-11 12 0-15,-5 27-7 0,8 17-1 16,8 17-17-16,17 3-35 0,19 39-54 16,22 21-48-16,11 6-43 15,52-3-307-15</inkml:trace>
  <inkml:trace contextRef="#ctx0" brushRef="#br1" timeOffset="165066">9360 1854 795 0,'0'0'121'15,"0"0"-96"-15,0 0 32 0,0 0 43 16,0 0-31-16,0 0-8 16,13-72-32-16,4 58-11 15,2-3 28-15,-5 0-28 16,6 0-10-16,-7 8 9 15,-1 4-1-15,-2 2 0 16,-4 3-9-16,1 0-5 16,-1 0-2-16,3 0-4 15,1 11-1-15,-1 24 3 16,-6 7 2-16,1 13 8 16,-1 4-8-16,0-1 6 15,3-4-3 1,-3-6-2-16,8-7 0 15,-6-7-1-15,-2-11 2 16,0-9-2-16,-3-5 0 16,0-4 2-16,0-5 1 15,0 5 1-15,-11 2 2 0,-19-1 5 0,-1 2-3 16,6-2 0-16,9-6-4 16,13 0 2-16,3 0 3 15,0 0-3-15,3 0-6 16,47-6-11-16,24-20 10 15,17-11 1-15,5-3-75 16,-17 3-67-16,-18 6-67 16,-29 6-32-16,-20 6-92 15</inkml:trace>
  <inkml:trace contextRef="#ctx0" brushRef="#br1" timeOffset="165441">9954 1926 406 0,'0'0'223'0,"0"0"-106"15,0 0-7-15,0 0-6 16,0 0-45-16,0 0-21 16,153-26-11-16,-84 14-13 15,2 1-9-15,-15 2-5 16,-10 0-5-16,-27 4-58 16,-19-1-5-16,0-3 0 15,-4-1-75-15,-24-8 12 16,-11-2 48-16,-2 0 66 0,0-3 17 15,0 3 24 1,10 0 82-16,7 6-3 0,9 3-14 16,8 5 27-16,4 2-41 15,3 4 5-15,0 0-6 16,0 0-28-16,0 0-12 16,0 4-27-16,0 33-4 15,16 17 1-15,-3 9 9 16,-4 3-10-16,-3-3 2 15,2-5-1-15,-6-8-3 16,7-9-1 0,5-15-101-16,5-10-175 0,16-16-192 15</inkml:trace>
  <inkml:trace contextRef="#ctx0" brushRef="#br1" timeOffset="165951">10673 1642 536 0,'0'0'401'0,"0"0"-260"16,0 0-5-16,0 0-1 15,0 0-27-15,0 0-41 16,0-117-18-16,0 109-16 16,0 2-8-16,0 6-14 15,0-3-3-15,0 3-5 0,3 0-3 16,-3 0 2-16,3 0-5 15,-3 0 4 1,0 0-1-16,0 0 0 0,3 0-2 16,3 0 0-16,7 0 0 15,0 3 1-15,-7 16-3 16,3 10-4-16,-6 9 4 16,1 7-1-16,-4 7 5 15,0-4 4-15,0 1-4 16,0-3 2-16,0-6 0 15,3-3-1 1,0-8 2 0,3-9-2-16,-3-9-1 15,-3-2 3 1,0-7-1-16,0-2-1 0,0 0 3 0,0 0 2 16,0 0 1-16,0 0 6 0,0 0-7 15,-6 0-4-15,3 0-1 0,3 0 0 16,0 0-2-16,0-2-6 15,0-4-25-15,17-8-38 16,30-12-81-16,19-9-114 16,11-4-106-16</inkml:trace>
  <inkml:trace contextRef="#ctx0" brushRef="#br1" timeOffset="166186">11130 1606 958 0,'0'0'130'0,"0"0"-91"0,0 0-11 15,174-24 29-15,-76 10-24 16,1-1-30-16,-6 5-3 16,-27 6-90-16,-35 4-74 15,-23 0-68-15,-8 4-136 16</inkml:trace>
  <inkml:trace contextRef="#ctx0" brushRef="#br1" timeOffset="166267">11260 1786 330 0,'0'0'215'0,"0"0"-98"16,0 0 34-16,0 0-25 0,0 0-35 16,210 28-56-16,-118-34-35 15,-4-14-62-15,-4-2-389 16</inkml:trace>
  <inkml:trace contextRef="#ctx0" brushRef="#br1" timeOffset="166591">12267 1354 909 0,'0'0'62'0,"0"0"18"0,0 0 13 16,0 0-31-16,0 0-30 16,166-91-25-16,-119 91-5 15,-9 0-1-15,-3 28-1 16,-10 11 0-16,-11 14 0 16,-14 6 0-16,-8 1 9 15,-33 3 1-15,-9-8 9 16,-2-13 2-16,18-7-2 15,11-9-6-15,23-9 3 16,0-6-7-16,35-2 0 0,45-9 1 16,41 0 2-16,30-32-12 15,12-19-156-15,-21-4-144 16,-24-2-384-16</inkml:trace>
  <inkml:trace contextRef="#ctx0" brushRef="#br1" timeOffset="167026">11848 427 783 0,'-391'-60'70'0,"-10"21"13"16,8 24 9-16,21 15-6 15,20 29 10-15,28 59-41 16,22 38-29-16,28 28-13 0,40 26 1 15,46 9 5-15,65 14 0 16,65 9-11-16,58-6-5 16,80-15-3-16,123-25 0 15,111-30 16-15,115-35 30 16,85-38-6-16,27-43-17 16,6-20 8-16,-46-29-13 15,-46-42-3-15,-56-20-6 16,-69-23 37-16,-59-10-3 15,-67-7-8-15,-61-1 6 16,-55-8 4-16,-49-6-13 16,-39-13 6-16,-93-7-29 0,-97-9-9 15,-118 6-3-15,-112 9-2 16,-89 23-1-16,-33 32 6 16,26 30 0-16,84 43-3 15,102 32-18-15,96 9-55 16,78 74-41-16,60 34-121 15,55 18-107-15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27.945"/>
    </inkml:context>
    <inkml:brush xml:id="br0">
      <inkml:brushProperty name="width" value="0.05" units="cm"/>
      <inkml:brushProperty name="height" value="0.05" units="cm"/>
      <inkml:brushProperty name="color" value="#3165BB"/>
      <inkml:brushProperty name="fitToCurve" value="1"/>
    </inkml:brush>
  </inkml:definitions>
  <inkml:trace contextRef="#ctx0" brushRef="#br0">37 322 356 0,'0'0'478'0,"0"0"-387"16,0 0 18-16,0 0 10 16,0 0-26-16,0 0-38 15,-80 14-37-15,213-34-7 16,78-26 52-16,80-8-29 16,37 2-17-16,9 7-13 15,-20 2 0-15,-53 11-4 16,-64 12 2-16,-57 7 3 15,-47 6-1-15,-30 7-2 16,-16 0-2-16,-15 0 0 16,-18 7-19-16,-17 11-85 0,-3 14-163 15,-61 2-169 1</inkml:trace>
  <inkml:trace contextRef="#ctx0" brushRef="#br0" timeOffset="272">722 527 430 0,'0'0'382'16,"0"0"-279"-16,-193 12-15 15,171-6 3-15,19-6-9 16,3 0-21-16,0 0-28 16,34 0-18-16,37 0-6 15,55 0 80-15,64-26-28 16,52-5-25-16,28-18-9 15,-9 3-16-15,-33 0 5 0,-47 9 7 16,-50 0-11-16,-48 17 4 16,-30 0-11-16,-29 14-2 15,-22 6-3-15,-2 0-41 16,-45 0-176-16,-30 9-325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25.713"/>
    </inkml:context>
    <inkml:brush xml:id="br0">
      <inkml:brushProperty name="width" value="0.05" units="cm"/>
      <inkml:brushProperty name="height" value="0.05" units="cm"/>
      <inkml:brushProperty name="color" value="#3165BB"/>
      <inkml:brushProperty name="fitToCurve" value="1"/>
    </inkml:brush>
  </inkml:definitions>
  <inkml:trace contextRef="#ctx0" brushRef="#br0">0 488 806 0,'0'0'174'16,"0"0"-54"-16,0 0-3 16,0 0-15-16,0 0-32 0,0 0-26 15,0 0-32 1,0-77-12-16,0 108-5 0,0 20 5 15,0 10 13-15,0 7 0 16,0 9-11-16,3-8 8 16,3-4-7-16,1-8 3 15,2-13 0-15,-3-19-5 16,-2-11 1-16,-4-8-1 16,0-6 1-16,0 0 15 15,0 0 39-15,0-14-5 16,0-23-2-16,0-20-43 15,0-18 5-15,0-16-9 16,9-16-1-16,4-1 6 0,2 0-7 16,4 11 0-1,-2 20-3-15,-1 28 8 0,-3 20-6 16,-1 11 1-16,10 18-11 16,10 0 7-16,10 0-6 15,2 0-5-15,-6 33 14 16,-7 13-17-16,-7 8 2 15,-24 11 8-15,0 1-7 16,0 0 4-16,-36 0-9 16,-5-9-3-16,3-14 14 15,5-17-17-15,19-12 10 16,6-9 7-16,8-5 9 16,0 0 1-16,0 0 1 0,0 0 0 15,0 0-4 1,22 0 2-16,14 0-4 0,11 0-2 15,13 0 5 1,1 0 0-16,-7 9 1 0,-10 28-1 16,-8 0-3-16,-5 6 0 15,-12 4 4-15,-12-8 0 16,-7-2 2-16,0-5-4 16,-7-7 2-16,-27-5 0 15,-18-2 8-15,-11-4-5 16,-3-8 4-16,-5-6-3 15,8 0-4-15,5 0 7 16,21-18-7-16,11 4 1 16,20-3-1-16,6-6-12 0,41-14-40 15,42-6-191 1,15-4-119-16,7 11-289 0</inkml:trace>
  <inkml:trace contextRef="#ctx0" brushRef="#br0" timeOffset="362">896 665 541 0,'0'0'199'16,"0"0"-59"-16,0 0-30 16,0 0-20-16,0 0-28 0,0 0-24 15,-22-37-12-15,22 37-23 16,0 0-3-16,0 0-4 15,0 8 4-15,0 9 4 16,6-11 0-16,13 3-4 16,3-4 0-16,-6 1 4 15,-7-6-1-15,1 0 16 16,-10 0 10-16,0 0 24 16,0-11 2-16,0-4-21 15,-3-10-11-15,-19 2-12 16,-4 8-7-16,-2-3-7 15,3 11 3-15,3 1-11 16,5 6 7-16,4 0-59 16,7 0-54-16,6 0-22 15,0 6-78-15,31 0-68 0</inkml:trace>
  <inkml:trace contextRef="#ctx0" brushRef="#br0" timeOffset="819">1232 330 132 0,'0'0'542'0,"0"0"-388"15,0 0-23-15,0 0-24 16,0 0-38-16,0 0-34 16,-6-71-30-16,53 57 13 15,11 2-2-15,2 6-10 16,1-5 9-16,-14 4-12 15,-15 6-2-15,-10 1 1 16,-16 0 1-16,-6 0-3 0,0 0 0 16,0 0 4-16,0 0-4 15,-3 0 0-15,-13 0 0 16,1 0 12-16,2 0-12 16,-3 11-2-16,0 9-4 15,4 0 3-15,-2 6 3 16,3-6 6-16,-8 5-1 15,2 3 21-15,1 13-10 16,-3 2 10-16,0 5-6 16,3 7-13-16,-2-4 7 15,5 1-7-15,-1-7-5 0,3-2 8 16,3-11-9-16,2-6 0 16,3-7-1-16,3-6 4 15,0-6-2-15,0-1-2 16,-3-1-28-16,3 2-103 15,-3-7-112-15,3 0-119 16</inkml:trace>
  <inkml:trace contextRef="#ctx0" brushRef="#br0" timeOffset="1182">1617 545 542 0,'0'0'211'16,"0"0"-94"-16,0 0-5 16,0 0-32-16,0 0-19 15,0 0-53-15,0-12-8 16,0 12-12-16,0 6 12 16,-3 6 6-16,3 2-4 15,0-3-1-15,0-2 1 16,0-4 3-16,6-5-1 15,4 0 1-15,-4 0 7 16,0 0 8-16,-2 0 23 0,-4-5 16 16,3-9-19-1,-3 2 5-15,0 0-16 0,0 4-13 16,0 2-9-16,0 0-5 16,0 4-4-16,0 2-18 15,0 0-98-15,-7 0-53 16,4 0-144-16,3 0-205 15</inkml:trace>
  <inkml:trace contextRef="#ctx0" brushRef="#br0" timeOffset="1559">1998 125 491 0,'0'0'264'0,"0"0"-121"0,0 0-64 16,0 0 2-16,0 0-16 15,0 0-20-15,149-115-11 16,-117 115-20-16,-6 0 8 16,-7 14-6-16,-10 18-2 15,-2 11 3-15,-7 8-12 16,0 7 10-16,-35 5 35 15,-4 2-26-15,1-8 12 16,4 0-18-16,5 1-1 16,3-12 7-16,7-4-20 0,6-4 3 15,1-4-2 1,5-3-2-16,4-11 3 0,3-3-4 16,0-8-2-16,0 2 0 15,0-5-3-15,0 5-60 16,0 4-86-16,16-3-117 15,17 6-162-15</inkml:trace>
  <inkml:trace contextRef="#ctx0" brushRef="#br0" timeOffset="1906">2147 959 217 0,'0'0'560'15,"0"0"-447"-15,0 0 16 0,0 0-19 16,0 0-57-16,0 0-53 16,-31-5 3-16,31 5-6 15,0 11 6-15,0 3-1 16,15 0 3-16,4-8-5 16,0 6 12-16,0-12-8 15,-2 0 13-15,-1 0 23 16,-4-9 25-16,-2-14 4 15,-4-2-27-15,-6-1-11 16,0 0 1-16,0 3-18 16,0 9 2-16,0 2-13 15,0 10-3-15,-16-5-2 0,-10 7-31 16,-4 0-77-16,-6 9-57 16,7 17-72-16,7 3-164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46.557"/>
    </inkml:context>
    <inkml:brush xml:id="br0">
      <inkml:brushProperty name="width" value="0.05" units="cm"/>
      <inkml:brushProperty name="height" value="0.05" units="cm"/>
      <inkml:brushProperty name="color" value="#3165BB"/>
      <inkml:brushProperty name="fitToCurve" value="1"/>
    </inkml:brush>
  </inkml:definitions>
  <inkml:trace contextRef="#ctx0" brushRef="#br0">6670 116 201 0,'0'0'203'0,"0"0"-61"15,0 0-7-15,0 0-4 16,0 0-36-16,0 0-15 15,0 0-13-15,0-13-17 16,-19 8 13-16,-16-8-52 16,-20 8 13-16,-17 5 1 15,-27-3-20-15,-27 3 1 16,-28-2-4-16,-8-4 2 16,-14 0-1-16,6-6-3 15,5 4 0-15,6-1 3 16,4 7 1-16,2-2-4 15,4 4 0-15,-13 0-2 16,-3 0-3-16,-10 0 5 0,-5 0-3 16,4 0 2-16,1 0-1 15,7 0 2-15,6 0 0 16,16 0-3-16,19 0 3 16,7 0 0-16,-1 0 0 15,-28 0-4-15,-16 0-6 16,-16 21 2-16,-14 5 4 15,5 8 0-15,-10 3 1 16,6-6 3-16,16 3 0 16,25-8 0-16,42-6 0 15,32-3 0-15,29-5 3 16,23-7-2-16,12-5 5 16,8 0-4-16,-5 0 1 15,-4 0 6-15,-6 0-7 0,-10 0 1 16,-4 0-3-16,5 0 5 15,-4 0-6-15,13 0 1 16,0 0 0-16,3 0-2 16,-1 0 2-16,-5 0 0 15,0 0 0-15,-7 21-3 16,-6 10 1-16,-1 9 2 16,-5 6 0-16,6 4-5 15,4 8 7-15,1 11-2 16,1 11 0-16,7 15 2 15,0 4 8-15,3 7-7 16,-3-3 2-16,-5-7 12 0,8-3-16 16,-3-13 11-16,6-6 0 15,0-5-10-15,0-12 16 16,-3-3-7-16,-1 1-9 16,-2 2 14-16,-4 3-15 15,1 6 8-15,-5-4 2 16,11 5-2-16,6-4 8 15,10 0-17-15,6-1 1 16,0-2 7-16,0-7-7 16,0-3-1-16,0-4 4 15,11-9-2-15,3-3 1 16,8-3-3-16,2 4 0 16,1-3-3-16,10-1 5 15,10-2-2-15,11-6 0 16,14-9-1-16,16-3-1 0,7-11 4 15,14 0-1-15,11 0 1 16,-1 0 0-16,8-2-2 16,7-5 0-16,8 5 5 15,17-1-2-15,3 3-3 16,19 0 3-16,12 0-4 16,8 0 6-16,21-20-1 15,2-6 0-15,1-6-1 16,-11 7-6-16,-18-3 2 15,-20 8 1-15,-23 8-4 16,-22 9 9-16,-21 0-5 16,-9 1 0-16,5-7 2 0,8-6 1 15,15 1-3-15,7-1 1 16,-1 5 3-16,-2 4-3 16,-12 0 3-16,-13 6-4 15,-11 0 1-15,-16 0 3 16,-16 0-4-16,-8 0 0 15,2 0-1-15,7-20 2 16,12 6-1-16,13-9 0 16,2 3 1-16,5 6-2 15,-11-4 1-15,-2 9 0 16,-9 1-2-16,-11 0 4 16,-8 4 1-16,-5-1-3 15,1 0 1-15,2-5 0 0,2-8-1 16,2 3 0-16,1 4-2 15,-2-7 6-15,4 8-4 16,4 3 0-16,-7 1 3 16,-5 3-3-16,-11 3 0 15,-13-3 0-15,-6 0 1 16,-3 3 7-16,3 0-4 16,0 0 0-16,11 0-4 15,2 0 11-15,3 0-6 16,4 0 0-16,-1 0 10 15,-4-3-8-15,-2 0 15 16,-2 1-13-16,-5-1-5 0,-6-3-1 16,-3-3 1-1,0 1-4-15,0-4 9 0,6-7-8 16,8-5 5-16,-5-1-3 16,7 2-1-16,0 0 0 15,-4 9-2-15,-1 0 0 16,-2-1-1-16,-9 4 1 15,0-4 0-15,-3 2 3 16,3-5 1-16,-4-5-2 16,-2-7-2-16,4-11 0 15,-6-8 2-15,3-8-1 16,-6-12-1-16,-3-5 0 16,-5-3 4-16,0-6-4 15,0 3 0-15,-22 3 1 16,-5 0-5-16,2 1 8 0,3 5-4 15,6-8 0-15,4 4 3 16,2-5-5-16,4 0 2 16,3-3 0-16,-7-2-2 15,4 2 8-15,-10 8-6 16,-4 16 0-16,-11 8 1 16,-10 4-8-16,-10 5 7 15,-19 4 0-15,-6 8-2 16,-10 12-1-16,-7 6 0 15,2 9-6-15,-2 3-57 16,5 3-62-16,-5 26-160 16,2 8-93-16,1 0-276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39:26.067"/>
    </inkml:context>
    <inkml:brush xml:id="br0">
      <inkml:brushProperty name="width" value="0.05" units="cm"/>
      <inkml:brushProperty name="height" value="0.05" units="cm"/>
      <inkml:brushProperty name="color" value="#3165BB"/>
      <inkml:brushProperty name="fitToCurve" value="1"/>
    </inkml:brush>
  </inkml:definitions>
  <inkml:trace contextRef="#ctx0" brushRef="#br0">3769 80 690 0,'0'0'130'16,"0"0"-19"-16,0 0 12 16,0 0-30-16,0 0-34 15,0 0-39-15,-80-80-20 16,61 120-5-16,0 14 4 0,4 7 1 16,15 2 0-16,0-4 1 15,0-2-1-15,19-5 0 16,12-9-5-16,-1-12-22 15,-2-11-26-15,-6-11 13 16,3-9 14-16,-6 0 20 16,3-9 6-16,-3-14 5 15,-6 1-4-15,-7-4 8 16,-6 3 5-16,0 3-5 16,0 12 11-16,0 2-3 15,0 6 5-15,0 0-22 16,0 0-15-16,6 16 1 15,7 19 14-15,7-3 0 16,5 2-5-16,4-3 4 16,-1-11-11-16,5-5-1 0,-8-12 9 15,-3-3 4-15,0 0 1 16,-3-18 4-16,-6-8 5 16,-7-5 5-16,-6 3 8 15,0-4-2-15,-16 1-10 16,-12 5-11-16,-5 9-1 15,8 3-3-15,9 9-1 16,10 5-48-16,6 0-78 16,0 19-23-16,0 12-53 15,12 4-222-15</inkml:trace>
  <inkml:trace contextRef="#ctx0" brushRef="#br0" timeOffset="1748">4269 440 458 0,'0'0'179'0,"0"0"-15"16,0 0-33-16,0 0-13 16,0 0-30-16,0 0-19 15,-48-105-15-15,45 105-26 16,0 0-28-16,3 0-6 16,0 28-3-16,0 9 9 15,0 3 4-15,0-3-4 16,3-3 1-16,10-13 0 15,-1-7 0-15,-5-8 0 16,5-6-1-16,-2 0 4 16,2 0 0-16,10 0 4 0,5-17-4 15,-2-7 1-15,-3 2-3 16,-6 2 1-16,-4 3-1 16,1 5 0-16,-7 4-2 15,-2 4-1-15,2 4-3 16,0 0-10-16,4 0-3 15,2 0 1-15,1 0 2 16,1 0 3-16,0 6 2 16,3 0 0-1,2-3-3-15,0 2 5 0,-6-5 3 16,-4 0 3-16,1 4 1 16,-10-4 0-16,6 0 0 0,0 0 0 15,0 0 3-15,4 0-1 16,-4-12 0-16,-6 12-2 15,0-2 2-15,0 2-2 16,3 0-3-16,5 0-7 16,3 5-1-16,9 12 9 15,2 0 2-15,0-3-16 16,1-4-14-16,-5-5-3 16,-2-5 20-16,0 0 13 15,-2 0 1-15,-3-15 7 16,0-7-2-16,-5-1 30 15,-3-3 7-15,-3 6-3 16,0 5 0-16,0 5-5 16,0 4-7-16,0 2 1 15,0 4-28-15,0 0-1 0,0 29-17 16,0 17 17-16,-3 17 0 16,3 6 1-16,0 2-1 15,0 6 1-15,0-8-1 16,0-6 0-16,6-12 0 15,1-13 0-15,-4-13 2 16,0-13 0-16,-3-7 0 16,0-5 4-16,0 0 9 15,0-31 3-15,0-18 0 16,-19-9-16-16,-3 0 0 16,2-11-2-16,4-6 1 0,10 4-2 15,6 0 1-15,0 16 0 16,19 15-2-16,12 17-5 15,2 11-5-15,-5 10 0 16,-2 2-1-16,-7 0 3 16,-4 2-2-16,-2 21 6 15,-4 3-1-15,-1 6-3 16,-8-2 1-16,0 3 2 16,0-8-12-16,0-2-20 15,0-5 8-15,0-7-26 16,0-9-1-16,0 2 8 15,0-4 18-15,0 0 22 16,0 0 10-16,9-6 0 16,29-17 0-16,16-14-3 0,7-4 3 15,-1-7 3-15,-4-3 11 16,-10-6 23-16,-12 2 15 16,-12 4 1-16,-15 8-2 15,-7 3 2-15,0 8 2 16,-16 7-26-16,-6 7-12 15,-3 7-4-15,3 11-7 16,-5 0-6-16,-1 23-8 16,3 26 4-16,9 14 1 15,16 2 3-15,0 1-2 16,3-3 1-16,25-12 1 16,10-9-3-16,-2-7-8 0,-1-15-1 15,-4-5-2-15,1-15 7 16,-4 0 4-16,-3 0 3 15,2-12 0-15,-8-13 4 16,0-4-2-16,-7-5 3 16,-12 0-4-16,0-1 3 15,0 3 1-15,0 7-2 16,-12 5 6-16,2 12 1 16,4 8-10-16,3 0-3 15,3 14-12-15,0 20 8 16,0 12 5-16,0 0 2 15,0-4 2-15,22-7-2 16,3-4 0-16,3-8-4 0,2-9 0 16,5-5 0-1,2-9 3-15,1 0 1 0,-2 0 2 16,-8-6 1-16,-6-17 0 16,-6-5-2-16,-6-4 6 15,2 1 2-15,-9 5 2 16,-3 6 2-16,0 12 1 15,0 8 0-15,0 0-14 16,0 0-11-16,0 8-1 16,7 26 6-16,-1 7 6 15,7-2 0-15,10-1 0 16,2-4-6-16,7-9-27 0,-4-7-19 16,-3-7-33-1,-9-8-32-15,-7-3-1 0,-4 0 4 16,-5-3-4-16,0-17-4 15,0-6 63-15,-11-5 56 16,-1 5 3-16,2 0 2 16,1 6 42-16,5 9 35 15,1 0-13-15,0 5-8 16,-3 3 6-16,3 3 0 16,-4 0-23-16,1 0-18 15,-3 3-16-15,-7 19-4 16,3 7-3-16,1 5 9 15,4 1-8-15,8-1 0 0,0 1-1 16,0-10-30 0,0-2-107-16,0-11-87 0,20-7-222 15</inkml:trace>
  <inkml:trace contextRef="#ctx0" brushRef="#br0" timeOffset="1968">6072 552 455 0,'0'0'94'16,"0"0"38"-16,0 0 9 16,0 0-36-16,0 0-46 15,0 0-27-15,0 0-32 16,13-60-11-16,-13 94 10 16,0 3 1-16,0 2 2 0,0-6-2 15,0-8-3-15,0-10-66 16,0-9-65-16,0-6-29 15,0 0-34-15,0 0-131 16</inkml:trace>
  <inkml:trace contextRef="#ctx0" brushRef="#br0" timeOffset="2228">6072 552 257 0,'0'-103'117'0,"0"71"-72"0,0 1 38 15,0 9 46-15,0 1-22 16,0 10-21-16,-3 5-24 15,0 6-17-15,3 0-41 16,0 0-4-16,0 12-15 0,0 16 15 16,0-2 0-1,0-4 0-15,12-7 5 0,7-9-2 16,0-6-1-16,-3 0 3 16,-2 0 5-16,-9-12-4 15,-2-8-1-15,-3 0-1 16,0 3-4-16,-6 0-10 15,-10 8-52-15,-3 3-42 16,6 6-41-16,4 0-79 16</inkml:trace>
  <inkml:trace contextRef="#ctx0" brushRef="#br0" timeOffset="3143">6405 323 649 0,'0'0'152'0,"0"0"-16"0,0 0 6 15,0 0-52-15,-34-157-19 16,31 148-12-16,-1 7-22 16,4 2-16-16,0 0-21 15,0 8-16-15,0 29 13 16,-3 15 3-16,-3 2 3 15,6 4-3-15,0-1 2 16,0-6 1-16,0-3-3 0,0-13 0 16,9-9 3-16,4-15-3 15,-7-6-5-15,1-5-4 16,-1 0 0-16,-3 0 9 16,0-22 0-16,-3-7 0 15,0-3 2-15,0 3-2 16,0 4-3-16,-3 2 0 15,-6 7 3-15,-1 4-6 16,7 6 5-16,3 6-2 16,0 0-4-16,0 0-10 15,0 0-8-15,0 11 21 16,0 1-13-16,22-7-1 0,16-1 6 16,9-4 12-16,5 0 0 15,-8 0-1-15,-8 0 1 16,-11-6 0-16,-3-6 5 15,-12 4-1-15,-7-6 9 16,-3 5 6-16,0 1-4 16,0 4-5-16,0 2-6 15,0 2-4-15,0 0-1 16,0 0-9-16,0 2-1 16,0 19 11-16,0 1-1 15,15-8 0-15,4-4-4 16,0-2-3-16,0-8 1 15,0 0 2-15,-2 0 5 16,-1 0 2-16,-7 0-1 0,-2-8 4 16,-4-7 13-1,-3 1 12-15,0 2 5 0,0 4-9 16,0 2-7-16,0 6-7 16,0 0-12-16,0 0-4 15,0 28-11-15,0 15 15 16,-13 9 0-16,-4 2 1 15,1 1 1-15,-1-9-1 16,0-7 0-16,4-10-1 16,-3-2 1-16,1-9-1 15,2 0 2-15,-3-1-2 16,-1-3 1-16,-2 1 0 0,-3-13 0 16,-6-2 2-1,0 0 3-15,-4-13 2 0,-4-11 1 16,5-7-4-16,6-1-3 15,9 1-1-15,16 0 3 16,0-4-4-16,50-5 0 16,27 0-9-16,19 0-20 15,-2 3-47-15,-17 5-115 16,-33 6-145-16</inkml:trace>
  <inkml:trace contextRef="#ctx0" brushRef="#br0" timeOffset="-2369">1256 292 400 0,'0'0'304'0,"0"0"-192"0,0 0-4 16,0 0 10-16,0 0-16 16,0 0-24-16,0 0-34 15,-28-64-26-15,81 48-13 16,27-4 3-16,16-4 1 16,8 2-3-16,-5 0-1 15,-14 1 1-15,-15 4-6 16,-19 9 5-16,-23 1-5 15,-15 7 0-15,-13 0-31 16,0 0-85-16,-41 7-106 0,-22 21 5 16,-11 1-46-16,8-1-110 15</inkml:trace>
  <inkml:trace contextRef="#ctx0" brushRef="#br0" timeOffset="-2163">1583 206 174 0,'0'0'245'0,"0"0"-104"16,0 0-31-16,0 0 1 15,0 0-17-15,0 0-13 16,0 12-33-16,0 2-11 16,3 11 12-16,0 10-3 15,2 7-13-15,-5 7-6 16,0-1-11-16,0 1-9 0,0 0-2 16,0-9-2-1,0-7-3-15,3-3-2 0,5-13-100 16,3-6-57-16,3-5-61 15,3-6-108-15</inkml:trace>
  <inkml:trace contextRef="#ctx0" brushRef="#br0" timeOffset="-1929">1844 514 441 0,'0'0'202'16,"0"0"-68"-16,0 0 14 15,0 0-38-15,0 0-54 16,0 0-34-16,0-29-22 16,0 44-6-16,0 14 6 0,0 3 4 15,0-7 3-15,0 4-5 16,0-6 0-16,0-1 1 16,0-1-3-16,0-7-8 15,0-3-80-15,6-5-59 16,7-6-61-16,3 0-120 15</inkml:trace>
  <inkml:trace contextRef="#ctx0" brushRef="#br0" timeOffset="-1594">1844 514 315 0,'9'-108'147'0,"-34"90"-60"0,12 8 9 16,4 0-29-16,9 8-21 15,0 2-11-15,0 0-35 16,0 0-9-16,0 0 9 16,9 0 4-16,4 6 0 15,0 2-2-15,-4 0-2 16,1-1 3-16,-1-7 0 16,1 0-3-16,2 0 3 15,2 0 10-15,2 0 19 16,-4-7 26-16,4-13-2 15,-3 1 3-15,-4-7-20 16,-3 0-15-16,-6 4-17 16,0 4-2-16,0 10-5 0,-15 5-10 15,-12 3-34-15,-1 9-31 16,6 31-46-16,6 14-157 16</inkml:trace>
  <inkml:trace contextRef="#ctx0" brushRef="#br0" timeOffset="-796">2117 529 445 0,'0'0'311'0,"0"0"-175"0,0 0 2 16,0 0-29-16,0 0-29 15,0 0-34-15,0-49-28 16,0 49-18-16,0 0-4 16,0 18-10-16,0 19 14 15,0 9 3-15,0-4-1 16,0-1 0-16,0-13 0 16,0-5-1-16,0-11 1 15,3-7-2-15,4-5 0 16,-1 0-2-16,3 0 4 15,4-9 7-15,9-22-2 16,0-6-2-16,-3-3-3 16,3 6-2-16,-8 2 2 0,-5 14-2 15,-2 10 1-15,-4 8-1 16,0 0-4-16,0 0-6 16,10 0-11-16,-1 17 19 15,1 6 2-15,3 0-2 16,-4-7-4-16,4 2 6 15,-2-6-10-15,-3-4-6 16,3-8-1-16,-4 0 12 16,2 0 1-16,-6-5 4 15,4-12 3-15,-4-4-3 0,1 5 2 16,-4-4-1 0,-3 5-1-16,0-2 3 0,3 6-6 15,-3 2 6 1,3 6-6-16,-3 3 3 0,0 0-5 15,3 0-10-15,0 7-5 16,7 15 20-16,-1 4 0 16,10-6-2-16,11-4-23 15,1-3 7-15,10-13 18 16,3 0 0-16,-6 0 2 16,-2-15 1-16,-11-17 7 15,-6-5 24-15,-6 3-5 16,-7 2 0-16,-6 3 7 15,0 7-7-15,0 8 8 16,-16 2-8-16,-3 12-28 16,0 0-1-16,4 14-7 15,-4 30-1-15,6 0 8 0,4 6-1 16,9-13-7-16,0-7-5 16,0-6-4-16,22-4-30 15,0-8 3-15,13-10-14 16,-1-2-27-16,15 0-78 15,-8-22-124-15</inkml:trace>
  <inkml:trace contextRef="#ctx0" brushRef="#br0" timeOffset="6068">288 1206 244 0,'0'0'218'0,"0"0"-51"16,0 0-27-16,0 0-18 16,0 0-24-16,3-159-12 15,0 119 9-15,-3-3-15 16,0 9-33-16,0 2 2 16,0 8-13-16,-16 8-14 15,-6-1-2-15,-3 8-10 16,-2 1-5-16,-1-1-5 15,0 9-2-15,-4 0-2 16,7 0-2-16,-5 20 3 0,2 12-1 16,9 13 2-1,13 3-2-15,6 9 1 0,0 1-3 16,41-4-9 0,12 4 3-16,5-5 9 0,-7 0 2 15,-12-5 0-15,-14-5-1 16,-16-6 0-16,-2-9 0 15,-7-8-1-15,0-6 2 16,0-2 1-16,-3 0 0 16,-26-1 0-16,-13-5 0 15,-8-6 3-15,2 0 0 16,6 0-3-16,14 0-32 0,15-12-46 16,13-8-7-1,0 1-24-15,55-10-83 0,14 0 42 16,16 1-134-16</inkml:trace>
  <inkml:trace contextRef="#ctx0" brushRef="#br0" timeOffset="6111">288 1206 295 0</inkml:trace>
  <inkml:trace contextRef="#ctx0" brushRef="#br0" timeOffset="7719">288 1206 295 0,'184'63'180'0,"-184"-71"-7"0,0-1-3 16,0 3-35-16,0 0-26 16,0 2-20-16,-4 4-15 15,1 0-24-15,3 0-27 16,0 0-22-16,-3 19-1 15,0 10-1-15,0 10 1 16,0 4 0-16,3 1 3 16,0 4-2-16,0-8 0 0,0-2 1 15,0-16-2-15,0-5 2 16,0-8-2-16,0-4 0 16,0-5 4-16,0 0 5 15,0 0 5-15,0-11 9 16,0-26 28-16,0-17-49 15,0-15 8-15,0-8-3 16,6-18-1-16,0 10-3 16,1 10 0-16,-7 24-3 15,3 23 7-15,-3 19-7 0,0 9 2 16,6 0-2 0,7 0-14-16,12 15-7 0,11 21 18 15,-2 10-1-15,-2 7-5 16,-7 0-2-16,-9-4 8 15,-7-9-8-15,-2-14-9 16,-7-10 9-16,0-1 1 16,0-4 5-16,-22 3-4 15,-7-6-17-15,7-1 10 16,6-4 6-16,13-1 5 16,3-2 2-16,0 0-8 15,6 0-1-15,23 0-8 16,6 0 20-16,2 0 2 15,-1-5 1-15,-4-4-1 16,-1 7-1-16,-5-8 2 0,-3 8-2 16,-9-7 2-16,8-5 4 15,-2-4 9-15,6-4 4 16,2-7 0-16,-3 1 4 16,-3 3-7-16,-3-2-8 15,-5 13 5-15,-11 5-2 16,0 6-5-16,-3 3-7 15,3 0-1-15,7 0-6 16,3 0-4-16,2 0 6 16,1 12 2-16,-3-1 3 15,-7-5 0-15,0-3 1 16,-3-3-1-16,1 0 3 0,-4 0-2 16,0 0 1-16,0 0 3 15,0 0-1-15,0 0 1 16,0 0-3-16,0 0 3 15,-16 0-3-15,-3-6-2 16,-3 6-3-16,0 0 2 16,3 0-3-16,3 12 2 15,2 16-3-15,2 7-1 16,5 1 4-16,7 8 1 16,0-7 0-16,0-6-1 15,10-8-10-15,13-8-1 16,-4-13-1-16,0-2-2 15,-3 0 16-15,-4-2 3 16,-5-18 4-16,-1-9 5 16,-6 3 14-16,0-2 2 0,0-4-11 15,0 12-2-15,0 0-3 16,0 5-6-16,0 7 1 16,0 5-7-16,0 3 0 15,0 0-12-15,0 3-1 16,0 26 5-16,0 8 8 15,6 6-1-15,10-3 1 16,6-6 0-16,0-3-6 16,3-10-4-16,-1-10 2 15,-2-3 6-15,-7-8-5 16,4 0 7-16,3-14 8 16,0-20-1-16,5-12-6 0,-2 3 6 15,-3-2 5-15,-3 5-8 16,-6 8 2-16,-4 9 1 15,-3 10-3-15,-2 9-4 16,-1 4-4-16,3 0-2 16,-3 0-12-16,8 9 3 15,-3 13 13-15,3 1-5 16,-5 1 7-16,7-9 0 16,-4 0-5-16,-3-9-1 15,-3-6-8-15,1 0-1 16,-4 0 12-16,0 0 3 15,0 0 8-15,0-8-7 16,-13-10-1-16,-3 2 1 0,4 1 2 16,-2 6-3-16,6 4 2 15,3 5-2-15,-1 0-1 16,3 0-9-16,3 0 1 16,-3 26 2-16,3 8 7 15,0 3 0-15,0 3-2 16,6-11-1-16,22-4-8 15,8-5-17-15,-1-2 5 16,6-10 13-16,4-8 5 16,-1 0 3-16,-6 0 2 15,-3-12 1-15,-10-13 5 16,-5-4 13-16,-1-2 19 0,-6-6-14 16,-7-6 1-16,-6 6 4 15,0 6-11-15,0 13 0 16,0 10-4-16,-10 8-14 15,-10 0-9-15,3 0 2 16,-2 34 5-16,2 15 0 16,4 10 1-16,10 8 0 15,3-8 1-15,0-4 0 16,6-9 1-16,21-9-1 16,-5-9 0-16,3-10-1 15,0-13-4-15,4-5-5 16,-4 0-5-16,-13-14-47 15,-12-15-63-15,0-1-158 16,-37-8-504-16</inkml:trace>
  <inkml:trace contextRef="#ctx0" brushRef="#br0" timeOffset="10732">2391 1195 224 0,'0'0'192'15,"0"0"-56"-15,0 0-10 16,0 0 6-16,0 0-33 16,-8-163 7-16,0 140-19 15,-6 9-26-15,-2 0 1 16,1 8-15-16,2 6-17 15,0 0-12-15,-2 0-18 0,-7 23 0 16,-10 28-2 0,-1 15-3-16,-4 8 5 0,8 6 0 15,7-2 0-15,16-13 0 16,6-4-1-16,0-13-1 16,34-11 2-16,14-8 1 15,2-12 1-15,2-13-2 16,1-4-3-16,-4-4-3 15,1-25 6-15,-6-2 7 16,-6-6-5-16,-2-9 4 16,-11 3-2-16,-3-3-1 15,-9 6 2-15,0 11-2 16,-4 10 0-16,-3 7-3 16,2 7 0-16,-8 1-4 0,0 4-3 15,2 0-5-15,7 0-8 16,5 4 6-16,-1 7 7 15,-7 1 1-15,-3-9 1 16,-3-1 1-16,0-2 3 16,0 0 1-16,0 0 4 15,0 0 2-15,0 0 2 16,0 0 1-16,0 0 6 16,0-5-5-16,0-1-7 15,0-3 2-15,0 3 1 16,0 6-1-16,0 0-5 15,-9 0-6-15,-4 0-1 16,2 21-1-16,-3 10 1 0,-3 6 3 16,7 3 4-1,4 3 1-15,6-11-1 0,0-1-1 16,0-11-3-16,22-6-11 16,-3-5 5-16,6-9 0 15,8 0-3-15,-8-6 13 16,0-23 4-16,-1-8 3 15,-10-9-3-15,2-3-2 16,-5-4 9-16,-11-5 8 16,0 4 6-16,-8 2-11 15,-20 16-3-15,-4 9-4 16,4 17-7-16,3 10-2 0,3 0-6 16,3 10 2-16,5 28-1 15,14 13 0-15,0 4 7 16,0 4-4-16,33-4 3 15,4-12-2-15,8-6-10 16,3-20 0-16,-4-14 1 16,3-3 2-16,-1 0 10 15,-13-14 5-15,0-9-2 16,-8-6 0-16,-9 3 10 16,-3-2-2-16,-1 6 4 15,-6-1-4-15,1 8-9 16,-1 9 1-16,-3 3-3 15,0 3-1-15,5 0-11 16,0 3-4-16,6 23 7 16,-3 5 1-16,0 4 6 0,2 5 0 15,-7-3 2 1,6-5-4-16,-2-7 4 0,3-11-3 16,-7-5-2-16,0-9-2 15,4 0 7-15,2 0 7 16,1-12 2-16,4-16-4 15,-6 0 2-15,3-4 10 16,-5 1 7-16,4 2-5 16,-4 6-15-16,1 8 2 15,-4 8-3-15,1 7-3 16,2 0-8-16,7 0-11 16,1 13 8-16,-3 10 4 0,2 3-6 15,-2-3 1-15,5-6-6 16,-7-6 2-16,1-5 4 15,-4-3 9-15,-2 0 0 16,-4-3 3-16,3 0 2 16,1 0 2-16,5 0-1 15,-6 0 0-15,1-8-3 16,2 2 1-16,2-3 0 16,0-2-1-16,9 2-1 15,-1 1 1-15,10 2-3 16,2 2 1-16,2 2-2 15,-3 0 1-15,-4-4-1 16,-7 2 4-16,0-4 0 16,-3 2 1-16,0-2 0 15,0-4 2-15,-4 3 4 0,-1-6 12 16,-11 5 19-16,0-1-2 16,0-4-8-16,0 4 2 15,0 8-8-15,0 0-5 16,0 3-9-16,0 0-8 15,0 0-7-15,0 17-13 16,-3 19 18-16,-5 14 2 16,2 7 0-16,3 1 0 15,3-1 1-15,0-3-1 16,0-5 3-16,0-10-5 0,0-6 4 16,0-15-2-1,0-6 1-15,0-8 3 0,0-4-2 16,0 0 12-16,0 0 12 15,0-21 39-15,0-18-50 16,0-10-7-16,0-8-5 16,9-7 0-16,2-4-2 15,-3-1-1-15,3 0 1 16,0 10-2-16,0 16 0 16,-5 8-3-16,-3 24-4 15,0 11-10-15,13 0-23 16,6 20-10-16,7 17 30 15,-1 6 4-15,-6 9-7 16,-8-4 10-16,-8 1 10 16,-6-9-11-16,0-9 12 0,0-2-2 15,-12-9-2-15,-4-6-3 16,-1-5 6-16,-2-6-10 16,0-3-3-16,6 0 6 15,4 0 11-15,6 0 4 16,3 0-4-16,0-6-3 15,0-2-1-15,12-4-6 16,7 0 7-16,8-8 1 16,14-5 4-16,9-7-1 15,10-8 0-15,4-5 0 16,-7 2-1-16,-10 3 19 16,-11-3 13-16,-11 6 18 0,-9-2 2 15,-6-5-10-15,-10 12-9 16,0 4-1-16,0 7-12 15,0 13-10-15,-7-6-8 16,-9 14-2-16,1 0-11 16,-4 2 6-16,0 44-1 15,5 11 4-15,3 15 1 16,3 2-2-16,8 1-6 16,0-7-18-16,0-10-5 15,13-21-4-15,10-9 9 16,5-16 10-16,4-10 14 15,3-2 3-15,-1 0 4 16,-1-11 5-16,2-18 0 0,-10 4 4 16,-6-7-1-16,-3 1 3 15,-16-1 6-15,0 1-5 16,0-2-6-16,-7 12-6 16,-18 3 1-16,3 10-5 15,3 8-3-15,6 0-5 16,4 6-2-16,6 25 7 15,3 5 3-15,0 2 0 16,0-6 0-16,3-3-2 16,25-4 1-16,4-8-5 15,3-2-5-15,-1-10-4 16,-1-5 9-16,-8 0 6 0,-3 0 1 16,-9-12 4-16,-4-16 0 15,-9-3 5-15,0-1 11 16,0-2-2-16,0 8-2 15,0 7-5-15,0 4 0 16,0 12-2-16,0 3-9 16,0 0-1-16,0 0-10 15,0 12-10-15,7 13 20 16,5 7 0-16,7-4 2 16,0 1-2-16,7-1-1 15,3 1 1-15,2-3 1 16,-2-4-1-16,-4-7-2 15,-5-6-26-15,-17-7-60 16,-3-2-108-16,-6 0-131 16,-30 0-508-16</inkml:trace>
  <inkml:trace contextRef="#ctx0" brushRef="#br0" timeOffset="12563">4947 1332 175 0,'0'0'68'16,"0"0"-26"-16,0 0 109 16,0 0-63-16,0 0-9 15,0 0 8-15,-25-57-2 16,25 45-31-16,0-1-24 15,0 3-9-15,0 2 4 16,3 0 2-16,0 8-3 16,-3 0-6-16,3-3-1 15,-3 3 2-15,0-11 3 16,0 2 0-16,0 3-8 16,0-6 7-16,0 7 7 0,0 5-6 15,0 0-6-15,0 0-3 16,0 0-13-16,0 0-10 15,-3 17 2-15,-22 18 8 16,-7 10 3-16,-2 1 0 16,-1 3-1-16,10-9-2 15,1-6 2-15,15-5-2 16,0-4 0-16,2-5-7 16,7 0-64-16,-3-3-48 15,3-8-22-15,0-6-125 16,0-3-264-16</inkml:trace>
  <inkml:trace contextRef="#ctx0" brushRef="#br0" timeOffset="12897">4956 1295 258 0,'0'0'225'0,"0"0"-91"16,0 0-36-16,0 0 6 16,0 0-11-16,0 0-30 15,11-28-31-15,-11 28-15 16,3 0-10-16,0 0-5 0,-3 0-2 16,2 14-4-16,-2 13 4 15,0 6 10-15,0 2-2 16,0-1 1-16,0 0-4 15,0-9-1-15,0-4-1 16,0-13-3-16,0-2-11 16,0-6-45-16,0 0-24 15,0 0-33-15,0-26-128 16,5-8-184-16</inkml:trace>
  <inkml:trace contextRef="#ctx0" brushRef="#br0" timeOffset="13214">4995 1021 429 0,'0'0'130'16,"0"0"-12"-16,0 0-38 0,0 0-33 16,0 0-31-16,0 0-16 15,-12 11 1-15,12 18 4 16,0-9-5-16,0-3 0 15,0-3 3-15,6-8 4 16,13-6 11-16,0 0 14 16,0 0 20-16,-3 0-10 15,-1-14 6-15,-5 0-6 0,-7-6-8 16,-3 2 9 0,0-2-13-16,0 5-29 0,-13 1-1 15,-9 2-18-15,-3 12-12 16,9 0-56-16,0 0-49 15,13 22-38-15,3 6-93 16</inkml:trace>
  <inkml:trace contextRef="#ctx0" brushRef="#br0" timeOffset="13307">4995 1021 426 0</inkml:trace>
  <inkml:trace contextRef="#ctx0" brushRef="#br0" timeOffset="14092">4995 1021 426 0,'216'26'171'0,"-216"-52"-11"0,0 8-17 16,0 4-33-16,0 9-7 0,0 2-27 16,0 3-25-1,0 0-28-15,0 0-23 0,0 14-15 16,0 26 4-16,0 15 11 16,0 10 0-16,0 1 2 15,-3 0 0-15,0-3-1 16,3-15 0-16,0-8-1 15,0-17 4-15,0-9-3 16,0-11 2-16,9-3-2 16,2 0 2-16,-3-5 14 15,-2-15-14-15,-3-4 0 16,-3 2-1-16,0 7-2 0,0-1-3 16,-9 4-6-16,-13 0-4 15,3 10-1-15,0-1 10 16,6 3-1-16,4 0-2 15,3 0-11-15,6 0-8 16,0 0-6-16,0 0-8 16,25 0 11-16,22 0 28 15,11 0 1-15,2-15 1 16,-10 4 3-16,-17 3-4 16,-17 2 1-16,-4-3 5 15,-5 4 12-15,-4-4 21 16,-3 3-1-16,3 3-7 15,-3 0-11-15,0 3-20 16,0 0-4-16,0 0-8 16,6 0-3-16,4 3 15 0,6 12 0 15,6-4 0-15,6-4-1 16,8-7-4-16,-1 0 2 16,-1 0 3-16,1-5 2 15,-7-11-1-15,-9 1-1 16,-2-5 3-16,-11 5 1 15,-2-1 4-15,-4 7 15 16,0 3 8-16,0 1-5 16,0 5-5-16,0 0-21 15,0 0-1-15,0 9-15 16,-10 27 16-16,4 8 1 16,-2 4 0-16,8 12 0 0,0 0 0 15,-3 0-1-15,3 2 0 16,0-4-2-16,0-4-1 15,0-5-6-15,0-14 4 16,0-13 0-16,0-10 5 16,0-10 0-16,0-2 3 15,0 0 12-15,-16 0 10 16,-21-19-24-16,-4-7 2 16,3 0-1-16,11-8-1 15,13-1-1-15,14-4-18 16,3-14-30-16,51-3-31 15,18-7-77-15,5-3-147 16,-11 12-294-16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47.705"/>
    </inkml:context>
    <inkml:brush xml:id="br0">
      <inkml:brushProperty name="width" value="0.05" units="cm"/>
      <inkml:brushProperty name="height" value="0.05" units="cm"/>
      <inkml:brushProperty name="color" value="#3165BB"/>
      <inkml:brushProperty name="fitToCurve" value="1"/>
    </inkml:brush>
  </inkml:definitions>
  <inkml:trace contextRef="#ctx0" brushRef="#br0">426 422 590 0,'0'0'243'0,"0"0"-95"16,0 0-10-16,0 0-10 15,0 0-14-15,0 0-49 16,-28-122-22-16,28 122-24 16,0 3-16-16,0 31-3 15,14 19 3-15,8 16 1 16,0 14 11-16,-3 3-10 15,-7 0 6-15,-2-6 0 16,-4-11-7-16,4-9 3 16,-4-21-7-16,0-13 1 0,-3-11 3 15,0-15-2-15,-3 0-2 16,0 0 16-16,0-21-9 16,-6-27 4-16,-16-21-7 15,0-25-3-15,-6-23 7 16,-5-15-8-16,5 6 0 15,-4 9-2-15,0 23 7 16,7 28-5-16,2 26 0 16,7 20 4-16,7 17-8 15,4 3 4-15,-3 0-7 0,-7 26 1 16,-14 28 1 0,-12 24 5-16,-6 5 0 0,5-9 2 15,7-6-5-15,16-19 3 16,10-15-4-16,4-17 0 15,5-17-25-15,0 0 24 16,0-23 5-16,11-28-5 16,11-14 1-16,6-7 2 15,1 4 2-15,-4-1 3 16,0 12 0-16,2-1-2 16,-5 19-1-16,-7 15 4 15,4 12-10-15,0 12 3 16,14 0-7-16,8 30 5 15,9 15 9-15,7 7-4 16,4 2 0-16,2-2-9 0,-2-4-41 16,2-13-67-16,-6-10-82 15,-15-11-98-15,-20-14-520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48.904"/>
    </inkml:context>
    <inkml:brush xml:id="br0">
      <inkml:brushProperty name="width" value="0.05" units="cm"/>
      <inkml:brushProperty name="height" value="0.05" units="cm"/>
      <inkml:brushProperty name="color" value="#3165BB"/>
      <inkml:brushProperty name="fitToCurve" value="1"/>
    </inkml:brush>
  </inkml:definitions>
  <inkml:trace contextRef="#ctx0" brushRef="#br0">1555 830 488 0,'0'0'427'0,"0"0"-286"0,0 0-17 15,0 0-17-15,-140-156-17 16,115 146-47-16,6 6-10 16,3 4-22-16,-3 0-9 15,-1 24-1-15,1 21-1 16,3 9-2-16,7 9 0 16,9 0 1-16,0-7 1 15,6-2 0-15,32-6-4 16,17-14 0-16,5-9 3 15,7-13 1-15,-1-12-1 16,0 0-5-16,-1-18 6 0,-12-21 4 16,-9-9-4-16,-14-7 12 15,-11-8-11-15,-13 0 5 16,-6 0 1-16,0 1-6 16,-13 7 12-16,-18 13-13 15,-2 7 3-15,5 15-8 16,3 17-41-16,9 3-93 15,6 3-109-15,10 11-166 16</inkml:trace>
  <inkml:trace contextRef="#ctx0" brushRef="#br0" timeOffset="1672">113 723 43 0,'0'0'592'0,"0"0"-460"0,0 0-15 15,0 0-8-15,0 0 13 16,0 0-55-16,-17-68-9 16,31 56-28-16,5 4-26 15,6 5 7-15,10 3-11 16,15 0 1-16,11 0-1 16,5 0 5-16,2 0-5 15,-8 0 0-15,-10 0 2 16,-17 0-6-16,-17 0 4 15,-10 3-11-15,-6 17 10 0,0 9-2 16,-13 10 3 0,-26 7 4-16,-5 0-2 0,-13 0 5 15,4-4-7 1,4-7 1-16,8-9-2 0,16-6 2 16,3-6-1-16,13-5 0 15,4-7 6-15,2-2-8 16,3 0 2-16,0 0 0 15,0 0-2-15,0 0 3 16,27 0-1-16,14 0 0 16,12 0 2-16,5 10-3 15,-4 6 1-15,-10 11-6 16,-2 6 4-16,-14 2-1 16,-9-1 2-16,-13-3 1 15,-6 1 0-15,-6-1-6 0,-41 1 9 16,-24-13-3-16,-12 1 9 15,-11-8-7-15,-2-9-2 16,17-3 3-16,9 0 0 16,26 0-6-16,25 0-58 15,19-3-110-15,31-29-154 16</inkml:trace>
  <inkml:trace contextRef="#ctx0" brushRef="#br0" timeOffset="4297">1860 749 254 0,'0'0'104'15,"0"0"-6"-15,0 0 4 16,0 0 3-16,0 0-5 16,0 0 2-16,0 0-13 15,34-34-6-15,-34 11-25 16,0 1 17-16,0-5-32 15,-15-4-4-15,-4-4 0 16,0-4-14-16,3-7-1 16,0-5 9-16,7 2-10 15,1-3-4-15,6 13-1 16,2 5-11-16,0 8 16 16,-3 8-10-16,0 9 2 15,3 4-2-15,0 5-7 0,0 0-4 16,0 0-2-16,0 35-23 15,0 27 18-15,3 24 0 16,19 5 5-16,0 3 0 16,4-1 7-16,-1-8-7 15,-3-5 0-15,-2-14 0 16,-4-12 1-16,-4-8-1 16,-5-10 0-16,-4-11-1 15,0-6 4-15,-3-10-3 16,0-9 0-16,3 0 0 15,0 0 15-15,3-6-10 16,4-25 1-16,6-13-6 0,6 0 4 16,-3 8-4-1,-4 14 0-15,-7 8 1 0,-6 10-4 16,4 4 1-16,8 0-13 16,8 14 5-16,6 15 4 15,4 3 4-15,1-1-11 16,-5-5-8-16,-3-6 15 15,-3-12-15-15,-6-2 9 16,-3-6 6-16,-1 0-6 16,-2 0 12-16,9-14 5 15,4-18-4-15,-1-4 6 16,0-5-6-16,-6-2 4 0,-10 9 16 16,0 5-6-1,-3 13 10-15,1 7-5 0,-4 6-14 16,0 3-3-16,0 0-3 15,6 0-16-15,3 12 4 16,10 16 10-16,8 6-2 16,1-8-2-16,0-4-21 15,4-7 10-15,3-9-4 16,-4-6 6-16,2 0 10 16,-2-21 2-16,-5-12 3 15,-1-14 2-15,-6-7 0 16,-2-11 6-16,-12-8 10 15,-5 0-2-15,0-7 15 0,-5 5-12 16,-25 10-2 0,5 11-3-16,0 20-10 0,6 15 13 15,9 12-14-15,7 7-2 16,0 0-2-16,3 42-25 16,-3 33 24-16,0 19-2 15,3 3 8-15,0-3-4 16,0-10 0-16,15-13-1 15,11-8-4-15,8-17-22 16,4-15-4-16,6-14 4 16,11-14 6-16,5-3 19 15,1-3-3-15,-4-29 5 16,-4-10-2-16,-4-7 7 16,-2-6-5-16,0 1 5 15,-8 3-4-15,-7 9 10 0,-7 13-10 16,-12 14 1-16,-7 15-2 15,-3 0-7-15,5 0-6 16,3 31 6-16,6 4-3 16,-1 2 2-16,-7-5-41 15,1-10 15-15,-1-10 17 16,-6-6 0-16,4-6 17 16,-7 0 3-16,3 0 7 15,-3-26 12-15,0-5-10 16,0-7 15-16,-7-2 5 15,-15 9-18-15,-4 5 7 16,1 12-14-16,3 8-3 0,3 6-4 16,0 0-9-16,-3 28 2 15,-8 27 4-15,2 11 1 16,12 3 2-16,7-6 0 16,9-10-8-16,0-9 7 15,22-13-31-15,14-11-5 16,-5-14 22-16,4-6 2 15,3 0 13-15,1-23 2 16,2-23-1-16,0-17 8 16,-7-17-3-16,-7-14 30 15,-18-15 11-15,-9-8-12 16,0-3 1-16,-14 8-2 0,-11 21-18 16,3 25 14-1,6 26-7-15,7 23-16 0,6 11 12 16,3 6-19-16,0 11-8 15,0 41-15-15,0 27 23 16,0 25-2-16,6 8 2 16,3 7 0-16,1-1-1 15,12-15 0-15,0-15-14 16,11-19-16-16,5-17-20 16,-1-21 17-16,1-14 9 15,4-17 25-15,6 0 4 16,5-28-4-16,5-23 17 15,5-15 0-15,-3-3-1 16,-5 0 16-16,-8 6-23 16,-11 9 6-16,-11 11 2 0,-6 18-14 15,-13 10 8-15,-3 9-11 16,4 6-5-16,2 0-1 16,10 21-25-16,0 21 27 15,0 10 3-15,-5-1-16 16,-9-5 8-16,9-6-2 15,-3-9-4-15,9-11 12 16,-1-8 0-16,0-12 3 16,0 0 11-16,3-14-8 15,0-21 13-15,-3-5 9 0,-2-9-11 16,-11-5 15 0,-6-1-18-16,0-2-4 15,-3 9 15-15,-17 8-18 0,-2 9 6 16,3 8-10-16,3 11 2 15,1 12-5-15,2 0-6 16,-6 6-1-16,6 34 10 16,1 14-8-16,9 10 7 15,3 1 1-15,0-5-4 16,0-8 3-16,18-12-12 16,17-12-6-16,3-11 12 15,6-11-5-15,11-6 12 16,2 0 0-16,1-23 3 15,-8-11 2-15,-3-6-5 16,-9 3 0-16,-8-3 5 0,-5-1-1 16,-9 10 4-16,-10 9 5 15,-3 7-6-15,-3 15 4 16,3 0-11-16,-3 0-15 16,10 5 3-16,-4 30-2 15,0 8 14-15,1-1 0 16,-1-1 3-16,8-7-8 15,-6-11 5-15,9-6-6 16,-1-11 5-16,3-6 2 16,3 0-1-16,3-3 11 15,3-26-11-15,2-9 8 16,-2-1-6-16,0-4 2 0,1 1 7 16,-1 1-9-1,-1 13 5-15,-10 5-7 16,2 14 2-16,-2 9-4 0,5 0-10 15,4 6-2-15,2 22 4 16,-6 4-25-16,3-1-28 16,-8 1-59-16,-9-12-70 15,-3-6-68-15,-5-8-290 16</inkml:trace>
  <inkml:trace contextRef="#ctx0" brushRef="#br0" timeOffset="4929">2260 232 441 0,'0'0'316'16,"0"0"-174"-16,0 0-10 15,0 0 10-15,0 0-34 16,-80-152-42-16,58 141-23 15,3 5-24-15,7 6-1 16,-1 0-18-16,4 0-4 0,-1 29 2 16,4 2 0-16,6 3 2 15,0 0-4-15,6-7 8 16,23-4-4-16,5-16 1 16,4-7-1-16,1 0 14 15,-4-4-6-15,-7-20 17 16,-9-5 18-16,-6-1-10 15,-13-2-4-15,0-3-11 16,0 4-17-16,-22 5-2 16,-19 10-7-16,-8 12-68 15,-4 4-112-15,8 6-308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56.284"/>
    </inkml:context>
    <inkml:brush xml:id="br0">
      <inkml:brushProperty name="width" value="0.05" units="cm"/>
      <inkml:brushProperty name="height" value="0.05" units="cm"/>
      <inkml:brushProperty name="color" value="#3165BB"/>
      <inkml:brushProperty name="fitToCurve" value="1"/>
    </inkml:brush>
  </inkml:definitions>
  <inkml:trace contextRef="#ctx0" brushRef="#br0">280 489 521 0,'0'0'241'0,"0"0"-178"0,0 0 76 16,22-208 31-16,-16 140-71 15,-6 5-31-15,0 8-2 16,0 18-20-16,-22 11 0 16,-11 6-19-16,2 14-14 15,-10 4 7-15,0 2-13 16,2 2-6-16,4 41-2 15,4 14-1-15,9 12 2 16,9 8-4-16,13-2-2 16,0-12 5-16,25-15-10 15,16-22-17-15,6-23 11 16,11-3 1-16,-4-20 15 0,4-32 0 16,-11-5 2-16,-6-3 3 15,-16 6 3-15,-12 14-1 16,-10 6 15-16,-3 8-4 15,0 12-1-15,0 8 9 16,0 6-12-16,0 0-13 16,0 15-7-16,0 27-1 15,0 10 6-15,11-7 4 16,14-2-4-16,-3-20 2 16,9-4-7-16,17-19-1 15,0 0-11-15,12-14-7 16,11-37-13-16,-11-6-62 15,-4-6-49-15,-18 11-104 16,-27 18-172-16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54.919"/>
    </inkml:context>
    <inkml:brush xml:id="br0">
      <inkml:brushProperty name="width" value="0.05" units="cm"/>
      <inkml:brushProperty name="height" value="0.05" units="cm"/>
      <inkml:brushProperty name="color" value="#3165BB"/>
      <inkml:brushProperty name="fitToCurve" value="1"/>
    </inkml:brush>
  </inkml:definitions>
  <inkml:trace contextRef="#ctx0" brushRef="#br0">184 604 747 0,'0'0'172'16,"0"0"-70"-16,0 0 45 0,0 0-15 15,3-158-22-15,-3 138-35 16,0 11-16-16,0 9-23 16,0 0-9-16,0 0-24 15,0 32-2-15,-16 31 0 16,-10 25 0-16,-9 5 7 15,0 0-8-15,10-13 0 16,3-14 1-16,5-18 1 16,12-13-1-16,-1-18 0 15,6-14-1-15,0-3 3 16,0 0-3-16,0-9 0 16,0-39 5-16,14-27-3 15,16-28 2-15,-2-17-2 0,4-6-1 16,-10 12 1-16,-5 19 1 15,-9 27-3-15,-8 28 1 16,3 23 0-16,-3 14-1 16,0 3-1-16,11 0-7 15,8 37-4-15,15 29 7 16,4 22 5-16,0 18 0 16,1 0 3-16,-7 6-3 15,-4-10 2-15,-6-13-2 16,0-26 0-16,3-29-3 15,-14-19 3-15,5-15 0 16,-7 0 0-16,7-46 1 16,9-34 6-16,3-29-4 0,-2-22 6 15,-3-18-9-15,-15 1 3 16,-5 9-1-16,-3 32 5 16,0 38-7-16,0 29 0 15,0 23 0-15,0 17-4 16,0 0-5-16,0 23-48 15,-8 42-100-15,-1 30-29 16,1 16-70-16,8 3-168 16</inkml:trace>
  <inkml:trace contextRef="#ctx0" brushRef="#br0" timeOffset="398">891 723 563 0,'0'0'259'0,"0"0"-133"16,0 0 14-16,0 0-11 16,-162-112-31-16,143 105-33 15,16 7-26-15,-3 0-23 16,-3 5-14-16,-1 32-4 16,1 15 3-16,9-1-1 15,0 3 0-15,0-7-1 16,12-14 1-16,20-10 0 15,4-18 3-15,-5-5-2 16,-6 0 0-16,-3-19 4 0,-9-13 10 16,-7-8-9-16,-6-5 22 15,0-4 10-15,0-11-11 16,-19 3-8-16,4 5-10 16,2 12-5-16,-1 17 1 15,9 14-5-15,-1 9 0 16,-2 0 0-16,8 0-13 15,-6 6-34-15,6 20-27 16,0 3-42-16,14-6-68 16,33-12-62-16,19-11-57 15,11 0 1-15</inkml:trace>
  <inkml:trace contextRef="#ctx0" brushRef="#br0" timeOffset="779">1171 349 397 0,'0'0'199'0,"0"0"-16"16,-19-155-42-16,-6 107-3 15,9 8-19-15,2 14-26 16,6 12-1-16,5 14-40 16,0 0-17-16,3 0-32 15,0 11-3-15,0 34-6 16,11 24 6-16,3 20 6 16,-11 3 0-16,3-1-6 15,4-6 2-15,-1-11-2 16,10-16 4-16,-3-19-2 15,-6-15-2-15,2-12 0 0,-12-10-1 16,0-2-10-16,0 0-4 16,0 0 1-16,0-6-1 15,0-16-13-15,0-1 16 16,-3 0 10-16,-3 6 0 16,6-1-3-16,-3 5 5 15,-1 3-4-15,4-4-6 16,0 0-36-16,13-6 12 15,45-9-33-15,18-7 3 16,26-13 1-16,12 0-31 16,-10 7-19-16,-18 10-19 15,-32 21-26-15,-35 11-163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0:57.095"/>
    </inkml:context>
    <inkml:brush xml:id="br0">
      <inkml:brushProperty name="width" value="0.05" units="cm"/>
      <inkml:brushProperty name="height" value="0.05" units="cm"/>
      <inkml:brushProperty name="color" value="#3165BB"/>
      <inkml:brushProperty name="fitToCurve" value="1"/>
    </inkml:brush>
  </inkml:definitions>
  <inkml:trace contextRef="#ctx0" brushRef="#br0">137 549 842 0,'0'0'104'0,"0"0"-16"0,0 0 90 15,0 0-41-15,0 0-53 16,0 0-43-16,0-89-30 16,0 109-11-16,0 28 8 15,0 18-8-15,0 14 6 16,0 4-2-16,-9 1-1 16,-4 0 0-16,3-9-2 15,7-17 3-15,3-16-4 16,0-18 3-16,0-15-6 15,0-8 5-15,0-2-2 16,0 0 4-16,-9-37 1 0,3-23-3 16,2-17-2-16,4-13 0 15,0-17-1-15,0-14 0 16,0 4 1 0,10 6 4-16,2 22-3 0,1 28 0 15,-3 25 0-15,-7 15-1 16,3 11 0-16,0 10-3 15,7 0 2-15,4 0-11 16,5 2 10-16,-3 32-2 16,0 22 4-16,-7 15 0 15,-12 8-1-15,0 16 1 16,-9-5 0-16,-29-4-1 0,-4-11 1 16,4-20 2-16,19-21-2 15,13-20 0-15,6-14-3 16,0 0-1-16,0 0 1 15,12 0 0-15,23-20 3 16,17-6 8-16,4-2-7 16,4 8-1-16,-2 5 0 15,-17 15-1-15,-9 0-1 16,-13 0 0-16,-7 23-1 16,-1 9-1-16,-11 14 4 15,0 2 1-15,-3 4-1 16,-33 2 3-16,-5-9-6 15,-11-4 2-15,-4-10 1 0,-1-8 2 16,2-14-2-16,-2-7-14 16,7-2-22-16,9 0-36 15,13-11-33-15,23-15-36 16,5-17-98-16,30-14-170 16</inkml:trace>
  <inkml:trace contextRef="#ctx0" brushRef="#br0" timeOffset="341">643 694 593 0,'0'0'275'0,"0"0"-174"15,0 0 32-15,0 0-20 16,0 0-41-16,0 0-33 15,0-11-8-15,0 11-28 16,0 0-3-16,0 0-2 16,0 0 2-16,0 3 2 15,0-3-1-15,8 0-1 16,3 0 6-16,-2 0 1 16,-6 0-1-16,1 0 9 15,-4-9-1-15,0-2 17 16,0 2-14-16,-4 0-2 15,-21 3-15-15,-11 6-1 16,-5 0-5-16,-3 0-48 0,2 4-127 16,14 7-239-16</inkml:trace>
  <inkml:trace contextRef="#ctx0" brushRef="#br0" timeOffset="914">852 265 814 0,'0'0'147'0,"0"0"-39"0,0 0 31 16,0 0-41-16,0 0-37 15,0 0-46-15,66-49-14 16,-2 27 16-16,12-10-1 15,4 1 7-15,-10-3-5 16,-6 5-12-16,-17 3 10 16,-15 6-8-16,-14 12 3 15,-11 2 1-15,-7 6-8 16,0 0 12-16,0 0 8 16,0-6-7-16,-16 6-6 15,-6 0-10-15,0 0 2 16,-3 0-1-16,1 3-2 15,-1 26 0-15,3 17 0 0,-3 13-3 16,-4 16 3 0,4 9 0-16,0 0 1 0,6-4-1 15,2-11 2-15,8-15-3 16,9-11 1-16,0-10 0 16,0-15-1-16,0-3 1 15,0-6 0-15,0-7 0 16,0 2 0-16,0-2 0 15,0-2 0-15,0 0 4 16,0 3-4-16,0-3 0 16,0 0 0-16,0 0-1 15,0 0 2-15,0 0-1 16,0 0 0-16,-2 0-2 16,-9 5-46-16,-8 5-41 0,0-5-26 15,7 7-77-15,-4 0-119 16,6 4-194-16</inkml:trace>
  <inkml:trace contextRef="#ctx0" brushRef="#br0" timeOffset="1236">299 1660 392 0,'0'0'502'0,"0"0"-457"16,0 0 29-16,0 0 99 15,0 0-56-15,0 0-48 16,-16-22-33-16,90-21-33 16,44-32 10-16,47-24 14 15,38-22-20-15,9-2 1 16,0 9-2-16,-17 11-3 15,-39 26-4-15,-45 23 1 16,-48 22-2-16,-44 29-6 16,-19 3-72-16,-69 51-116 15,-43 29-56-15,-15 17-83 16,-13 7-66-16</inkml:trace>
  <inkml:trace contextRef="#ctx0" brushRef="#br0" timeOffset="1469">569 1721 312 0,'0'0'229'0,"-168"134"-108"15,108-83-18-15,24-25 12 16,24-12 2-16,12-8 6 16,0-6-58-16,56 0-30 15,43-54 50-15,41-49 25 16,41-35-50-16,23-13-35 16,-4 12 7-16,-22 18-19 15,-39 21-1-15,-33 17 0 16,-28 20-10-16,-29 20 5 15,-21 20-7-15,-22 14-1 0,-6 9-23 16,-12 0-76 0,-32 0-125-16,-2 0-140 0,2 3-429 15</inkml:trace>
  <inkml:trace contextRef="#ctx0" brushRef="#br0" timeOffset="1841">1662 303 566 0,'0'0'195'0,"0"0"-109"15,0 0 30-15,0 0 21 16,0 0-38-16,0 0-33 15,-22-34-8-15,12 34-42 16,4 3-6-16,3 13 1 16,3 1-9-16,0 0 2 15,0-5-2-15,0-3-2 16,0-6 3-16,0-3-2 16,19 0 11-16,0 0 8 15,9-6 1-15,0-14 5 16,-8-1-17-16,-7 5-7 15,-13 2 3-15,0 4-5 16,-9 8-29-16,-23-1-82 0,-7 3-159 16,4 0-204-16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0.177"/>
    </inkml:context>
    <inkml:brush xml:id="br0">
      <inkml:brushProperty name="width" value="0.05" units="cm"/>
      <inkml:brushProperty name="height" value="0.05" units="cm"/>
      <inkml:brushProperty name="color" value="#3165BB"/>
      <inkml:brushProperty name="fitToCurve" value="1"/>
    </inkml:brush>
  </inkml:definitions>
  <inkml:trace contextRef="#ctx0" brushRef="#br0">0 112 989 0,'0'0'123'16,"0"0"-77"-16,0 0 33 15,0 0-1-15,0 0-9 16,0 0-43-16,0 0-12 16,177-108-9-16,-128 105-3 15,-5 3 0-15,-9 0-2 16,-10 3 0-16,-5 13-1 15,-15 4 1-15,-5 12 0 16,0 4-16-16,-41 17 9 16,-22-2 7-16,-11 2 6 15,11-14-3-15,13-5 0 16,17-11-1-16,17-6 4 0,13-6-6 16,3 1 0-16,0-1-4 15,25 1 4-15,33-6 0 16,27-6 15-16,33 0-14 15,16-12-1-15,-7-17-73 16,-9 1-89-16,-27 8-97 16,-31 9-144-16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0.882"/>
    </inkml:context>
    <inkml:brush xml:id="br0">
      <inkml:brushProperty name="width" value="0.05" units="cm"/>
      <inkml:brushProperty name="height" value="0.05" units="cm"/>
      <inkml:brushProperty name="color" value="#3165BB"/>
      <inkml:brushProperty name="fitToCurve" value="1"/>
    </inkml:brush>
  </inkml:definitions>
  <inkml:trace contextRef="#ctx0" brushRef="#br0">137 50 721 0,'0'0'199'16,"0"0"-104"-16,0 0-11 15,0 0 11-15,0 0-22 16,0 0-37-16,56-62-32 16,-17 78 0-16,-1 4 6 15,-3-2-9-15,-18-1 3 16,-9-5-1-16,-5 2-1 15,-3 6 8-15,-16 11 1 16,-43 12-4-16,-20 8 17 16,-4-7 4-16,26-10-12 0,24-14-7 15,27-6-7-15,6-2-2 16,3-1 0-16,52-9 0 16,36-2-2-16,36-10-5 15,29-28-66-15,9-2-153 16,-12 0-177-16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1.557"/>
    </inkml:context>
    <inkml:brush xml:id="br0">
      <inkml:brushProperty name="width" value="0.05" units="cm"/>
      <inkml:brushProperty name="height" value="0.05" units="cm"/>
      <inkml:brushProperty name="color" value="#3165BB"/>
      <inkml:brushProperty name="fitToCurve" value="1"/>
    </inkml:brush>
  </inkml:definitions>
  <inkml:trace contextRef="#ctx0" brushRef="#br0">0 20 492 0,'0'0'328'15,"0"0"-252"-15,0 0-42 0,0 0 9 16,0 0 15-16,168-22-2 15,-130 34-18-15,-5 12-18 16,-11 1-8-16,-13 7-7 16,-9 8 4-16,0 5-7 15,-45 5 11-15,-9-6 11 16,1 1-6-16,12-15-1 16,19-2-5-16,22-2-12 15,0-8 0-15,44-4 2 16,52-9 1-16,36-5-3 15,24 0-30-15,-1-2-68 16,-31-10-67-16,-45 1-65 16,-40 2-22-16,-39 4-235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2.435"/>
    </inkml:context>
    <inkml:brush xml:id="br0">
      <inkml:brushProperty name="width" value="0.05" units="cm"/>
      <inkml:brushProperty name="height" value="0.05" units="cm"/>
      <inkml:brushProperty name="color" value="#3165BB"/>
      <inkml:brushProperty name="fitToCurve" value="1"/>
    </inkml:brush>
  </inkml:definitions>
  <inkml:trace contextRef="#ctx0" brushRef="#br0">133 232 662 0,'0'0'169'15,"0"0"-95"-15,0 0 12 16,0 0 10-16,0 0-9 16,0 0-14-16,0 0-11 15,-22-40-13-15,16 38-22 16,3-4 5-16,0 6-14 16,0 0-11-16,-5 0-7 15,0 23-1-15,-15 12 1 16,1 2 4-16,0 5-1 15,9-10-2-15,13-3-1 16,0-4-3-16,13-12 2 0,29-8 0 16,11-5 1-16,14 0 5 15,8-38-4-15,5-5 6 16,-20-12-1-16,-12 4-3 16,-29 0 24-16,-19-3 14 15,0 8-16-15,-41 3-21 16,-23 18-1-16,-8 13-6 15,-8 12-3-15,7 0 0 16,23 20-13-16,20 17-69 16,24 15-116-16,6-9-233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3.237"/>
    </inkml:context>
    <inkml:brush xml:id="br0">
      <inkml:brushProperty name="width" value="0.05" units="cm"/>
      <inkml:brushProperty name="height" value="0.05" units="cm"/>
      <inkml:brushProperty name="color" value="#3165BB"/>
      <inkml:brushProperty name="fitToCurve" value="1"/>
    </inkml:brush>
  </inkml:definitions>
  <inkml:trace contextRef="#ctx0" brushRef="#br0">70 175 50 0,'0'0'630'16,"0"0"-484"-16,0 0-21 15,0 0 0-15,0 0-31 0,0 0-42 16,-28-13-22-16,12 44 10 16,-1 9-11-1,11 0-11-15,6-4-7 0,0-1-6 16,3-3-5-16,22-9 3 16,5-6-3-16,-2-8 4 15,4-9-3-15,-1 0 2 16,-6-12 25-16,2-20-1 15,-8-5 28-15,-7-8-18 16,-2-7-18-16,-10 1-5 16,0-6-14-16,-3 10-5 15,-23 5-17-15,1 13-31 16,3 12-14-16,-1 14-57 16,4 3-71-16,6 6-49 15,4 28-195-15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39:41.719"/>
    </inkml:context>
    <inkml:brush xml:id="br0">
      <inkml:brushProperty name="width" value="0.05" units="cm"/>
      <inkml:brushProperty name="height" value="0.05" units="cm"/>
      <inkml:brushProperty name="color" value="#3165BB"/>
      <inkml:brushProperty name="fitToCurve" value="1"/>
    </inkml:brush>
  </inkml:definitions>
  <inkml:trace contextRef="#ctx0" brushRef="#br0">3 468 342 0,'0'0'179'16,"0"0"-14"-16,0 0-41 16,0 0 2-16,0 0-33 15,0 0 10-15,0 0-20 16,-3-63-17-16,3 63-13 16,0 0-15-16,0 0-13 0,0 0-13 15,0 0-11-15,0 0-1 16,0 0-8-16,0 23-4 15,10 3 8-15,6 5 3 16,-4 2 1-16,2-6 2 16,5-1 1-16,9-8 1 15,10-7-1-15,12-11 0 16,18 0 3-16,14-20 2 16,26-41-2-16,22-24 15 15,20-18-1-15,5-3-12 16,-18 9-4-16,-39 28-1 15,-40 29-3-15,-36 23-2 0,-19 15 2 16,-3 2-8-16,0 0-45 16,0 0-38-1,0 0-47-15,0 0-1 0,0 10-17 16,6-4-59-16,1 0-234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3.706"/>
    </inkml:context>
    <inkml:brush xml:id="br0">
      <inkml:brushProperty name="width" value="0.05" units="cm"/>
      <inkml:brushProperty name="height" value="0.05" units="cm"/>
      <inkml:brushProperty name="color" value="#3165BB"/>
      <inkml:brushProperty name="fitToCurve" value="1"/>
    </inkml:brush>
  </inkml:definitions>
  <inkml:trace contextRef="#ctx0" brushRef="#br0">0 7 356 0,'0'0'464'16,"0"0"-318"-16,0 0-12 16,0 0-19-16,0 0 0 0,0 0-23 15,0 0-35 1,3-18-30-16,-3 46-15 0,0 23-5 15,0 15 9-15,0-1-16 16,7-4 2-16,5-4-4 16,10-12-45-16,5-4-83 15,7-16-187-15,4-13-360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4.376"/>
    </inkml:context>
    <inkml:brush xml:id="br0">
      <inkml:brushProperty name="width" value="0.05" units="cm"/>
      <inkml:brushProperty name="height" value="0.05" units="cm"/>
      <inkml:brushProperty name="color" value="#3165BB"/>
      <inkml:brushProperty name="fitToCurve" value="1"/>
    </inkml:brush>
  </inkml:definitions>
  <inkml:trace contextRef="#ctx0" brushRef="#br0">95 71 754 0,'0'0'215'0,"0"0"-176"16,0 0 24-16,0 0 22 15,0 0 1-15,0 0-23 16,0-2-41-16,0 10-14 0,-10 14-3 16,-12 11-1-16,-3 7 9 15,0 2-8 1,12 2-4-16,13-4-1 0,0-7-4 16,25-9 4-16,23-7 0 15,16-11 1-15,8-6 8 16,4 0-9-16,-5-9 10 15,-24-17 3-15,-14-8 1 16,-30-3 27-16,-3-6 19 16,0-8-23-16,-8 2-15 15,-17 3-22-15,-6 9-5 16,-1 9-6-16,4 13-35 16,1 15-4-16,-1 0-33 15,-7 9-56-15,-6 28-109 16,-9 13-342-16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15.306"/>
    </inkml:context>
    <inkml:brush xml:id="br0">
      <inkml:brushProperty name="width" value="0.05" units="cm"/>
      <inkml:brushProperty name="height" value="0.05" units="cm"/>
      <inkml:brushProperty name="color" value="#3165BB"/>
      <inkml:brushProperty name="fitToCurve" value="1"/>
    </inkml:brush>
  </inkml:definitions>
  <inkml:trace contextRef="#ctx0" brushRef="#br0">1804 1035 586 0,'0'0'258'16,"0"0"-197"-16,0 0-42 16,0 0 24-16,0 0 51 15,0 0 11-15,0 0-4 16,-3-50-9-16,3 37-25 15,0-1-6-15,0 0-11 16,0 2-20-16,0 6-8 16,0 1 1-16,0 5-14 15,0 0 0-15,0 0-3 16,0 0-6-16,0 0 0 16,0 0-7-16,-3 20 7 15,-19 8 5-15,0 12-5 0,6 3 7 16,2-3-7-16,11 12 0 15,3-13 1-15,0-1-1 16,8-7-1-16,26-8-2 16,10-9 2-16,7-14-2 15,0 0 3-15,0 0 0 16,-7-30 5-16,-5-11-3 16,-14 1-2-16,-12 6 4 15,-13 0-2-15,0 8 0 16,-3 8-2-16,-16 7-3 15,6 5 3-15,-4 6-24 16,-2 0-12-16,-6 6-34 16,-6 17-132-16,-1-1-223 15</inkml:trace>
  <inkml:trace contextRef="#ctx0" brushRef="#br0" timeOffset="892">1795 909 87 0,'0'0'100'0,"0"0"-52"16,0 0 61-16,0 0 50 15,0 0-45-15,0 0-25 16,12 0-7-16,-8-3-20 15,-1-2-33-15,-3 1-5 16,3 3 12-16,0 1 11 16,0-8-6-16,0 8-17 0,4 0-9 15,2 0-9-15,2 0-5 16,0 0 6-16,6 0-7 16,2 0 1-16,9 9 3 15,1 3-4-15,5 2 8 16,-4 4-8-16,-8 5 0 15,-6 5 4-15,-10 3-4 16,-3 7 0-16,-3-13-2 16,0-5-43-16,0 3-137 15,-28-8-379-15</inkml:trace>
  <inkml:trace contextRef="#ctx0" brushRef="#br0" timeOffset="9800">0 1160 527 0,'0'0'359'15,"0"0"-230"-15,0 0 13 16,0 0 5-16,0 0-36 15,0 0-50-15,16-22-11 16,-10 22-44-16,3 6 1 16,7 17-7-16,9 16 1 15,8 14 16-15,-1 3-3 16,2 3-11-16,2-4 9 16,-1-3-11-16,-1-15 0 15,4-17 11-15,-3-9-12 0,1-11 19 16,5 0 0-16,6-19 10 15,11-30 8-15,8-26-9 16,14-16-6-16,18-23-3 16,23-32-16-16,19-21 7 15,18-6-10-15,7-8 0 16,1 16-29-16,5 24-89 16,5 19-173-16,-5 16-787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24.319"/>
    </inkml:context>
    <inkml:brush xml:id="br0">
      <inkml:brushProperty name="width" value="0.05" units="cm"/>
      <inkml:brushProperty name="height" value="0.05" units="cm"/>
      <inkml:brushProperty name="color" value="#3165BB"/>
      <inkml:brushProperty name="fitToCurve" value="1"/>
    </inkml:brush>
  </inkml:definitions>
  <inkml:trace contextRef="#ctx0" brushRef="#br0">0 449 611 0,'0'0'317'0,"0"0"-227"16,0 0-22-16,0 0 39 15,0 0-15-15,0 0-38 16,50-69-33-16,71 46-4 16,63-3 3-16,55-8-1 15,47-20-13-15,22-6 8 0,-12 3-13 16,-37 0 2-1,-64 20-6-15,-74 17 1 0,-64 8-6 16,-48 12-11-16,-15 0-60 16,-76 23-112-16,-45 23-63 15,-49-1-152-15</inkml:trace>
  <inkml:trace contextRef="#ctx0" brushRef="#br0" timeOffset="209">57 617 470 0,'0'0'165'16,"0"0"-121"-16,0 0 26 0,163 12 151 16,8-12-45-16,45-26-55 15,26-11-49-15,-5 0-43 16,-23 3-1-16,-30-4-4 16,-29 7-10-16,-18-3 4 15,-22 8-16-15,-21 3-2 16,-26 6-4-16,-27 13-102 15,-29-1-103-15,-12 5-244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22.655"/>
    </inkml:context>
    <inkml:brush xml:id="br0">
      <inkml:brushProperty name="width" value="0.05" units="cm"/>
      <inkml:brushProperty name="height" value="0.05" units="cm"/>
      <inkml:brushProperty name="color" value="#3165BB"/>
      <inkml:brushProperty name="fitToCurve" value="1"/>
    </inkml:brush>
  </inkml:definitions>
  <inkml:trace contextRef="#ctx0" brushRef="#br0">0 572 377 0,'0'0'671'16,"0"0"-512"-16,0 0-31 15,0 0-22-15,0 0-40 16,0 0-38-16,0 0-28 16,27-14 10-16,-21 65-8 15,3 9 19-15,-6 3-15 16,1 5 9-16,-4 4-11 16,0-3 3-16,0-1 5 15,0-5-12-15,0-12 6 16,0-16-5-16,0-12 6 15,0-17-4-15,0-6-3 16,0 0 7-16,0-11 17 0,0-27 17 16,-4-25-14-16,4-14-9 15,0-20-7-15,0-12 1 16,19-9-12-16,7-4 1 16,-1-10 1-16,-2 3 3 15,-4 18-4-15,-3 23-1 16,-4 31 0-16,-2 28-2 15,-4 23-3-15,0 6-4 16,13 0 6-16,10 35-20 16,16 24 22-16,-10 27-8 15,-16 17-8-15,-19 2 13 16,0 2-3-16,-32-15 4 16,-10-13 3-16,-2-4-14 0,-4-11 9 15,-2-6-6 1,2-12-9-16,10-14 6 0,13-15 2 15,12-15 12-15,10-2 6 16,3 0-5-16,0 0 11 16,0-8-12-16,0-3-2 15,0 2 0-15,22-1-3 16,13 10 5-16,15 0-3 16,5 8 1-16,2 22-3 15,-1 2-11-15,-1 5-11 16,-8 0 11-16,-9 9-2 15,-13-8 14-15,-11 6 3 16,-14-6-13-16,0-12 12 0,-3 0 0 16,-30-9-1-16,-8-7 3 15,-9 8 3-15,-10-6 1 16,-4-10-4-16,4 2 2 16,5-4-2-16,11 0 0 15,19 0-12-15,12 0-48 16,13-18-83-16,0-10-77 15,44-15-41-15,33-14-99 16</inkml:trace>
  <inkml:trace contextRef="#ctx0" brushRef="#br0" timeOffset="397">751 769 653 0,'0'0'222'0,"0"0"-95"16,0 0 7-16,0 0-14 15,0 0-36-15,0 0-42 16,-39-46-31-16,39 46-11 16,0 0-2-16,0 20-2 15,0 12 3-15,0-9 1 16,3-1 0-16,13-2 0 15,9-9 1-15,-2-4-1 16,-4-7 2-16,0 0 0 0,-9 0 9 16,-7-14-3-16,-3-6 5 15,0 1 12-15,0-6-10 16,-25 2-4-16,-4 7-10 16,1 4 4-16,0 6-8 15,4 6 3-15,5 0-7 16,4 0 3-16,5 0-62 15,7 0-65-15,3 14-93 16,10 1-90-16,34-10-411 16</inkml:trace>
  <inkml:trace contextRef="#ctx0" brushRef="#br0" timeOffset="922">1107 386 565 0,'0'0'236'0,"0"0"-94"16,0 0-3-16,0 0-21 15,0 0-35-15,0 0-26 16,-106-75-47-16,141 67-2 16,29-4 2-16,26 1-8 15,7 3 2-15,-4-4 0 16,-21 4 0-16,-26 8-3 15,-27-4-1-15,-13 4 2 16,-6 0 3-16,0 0-4 16,0 0-1-16,0 0 13 0,-16-2 3 15,-10-6-2-15,4 2-14 16,0 6 0-16,0 0 0 16,6 0 0-16,-3 16 3 15,13 19-2-15,-4 13 1 16,4 7 5-16,6 5-7 15,-3 3 4-15,-2 5-1 16,5 7-3-16,-6-4 0 16,3-2 2-16,1-3 2 15,-9-3-4-15,2-9 0 16,-4-11 2-16,1-6-4 16,5-20 2-16,4-3 0 15,0-11 9-15,3-3-9 0,0 3 4 16,0-3 0-16,0 0-3 15,0 0 4-15,0 0 0 16,0 0 3-16,-3 0-8 16,-3 0-19-16,-1-6-98 15,7-14-162-15,0-3-341 16</inkml:trace>
  <inkml:trace contextRef="#ctx0" brushRef="#br0" timeOffset="1293">1679 743 357 0,'0'0'435'0,"0"0"-285"16,0 0-51-16,0 0-8 16,0 0-29-16,0 0-49 15,6-25-13-15,-6 25-26 16,0 8 26-16,6 15 8 15,13-11-4-15,3 2 7 16,10-14 14-16,-1 0 8 16,-4 0 36-16,-2 0-16 15,-9-6-12-15,-1-8 4 16,-2-15-11-16,-4 1 2 16,-5-4-4-16,-4 1-16 15,0 5 1-15,0 4-6 0,-10 4-5 16,-12 7-6-16,0-1-2 15,0 9 0-15,-3 3 1 16,6 0-11-16,-4 11-18 16,7 27-91-16,6 5-102 15,7 2-147-15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36.559"/>
    </inkml:context>
    <inkml:brush xml:id="br0">
      <inkml:brushProperty name="width" value="0.05" units="cm"/>
      <inkml:brushProperty name="height" value="0.05" units="cm"/>
      <inkml:brushProperty name="color" value="#3165BB"/>
      <inkml:brushProperty name="fitToCurve" value="1"/>
    </inkml:brush>
  </inkml:definitions>
  <inkml:trace contextRef="#ctx0" brushRef="#br0">200 649 702 0,'0'0'203'0,"0"0"-50"15,0 0-11-15,-171-65-42 16,149 56-4-16,16 6-43 16,6 0-17-16,0 0-3 15,0 0-20-15,0 1-3 16,8-4-5-16,34-6-5 16,24-8 11-16,43-8-9 15,24-15 8-15,26-8 2 16,6-4-9-16,-16 9 5 0,-25 12-4 15,-38 14-3-15,-41 17-1 16,-29 3-8-16,-16 0-35 16,0 6-26-16,-22 16-46 15,-33 16 28-15,-11 2-108 16,-8 3-33-16,11-6-22 16,11-8 50-16,21-15 125 15,9-12 75-15,12-2 0 16,4 0 52-16,3 0 123 15,3 0-6-15,0-5-35 16,0 3-33-16,0-1 9 16,0 3-7-16,0 0-42 15,0 0-24-15,0 16-28 0,0 25 1 16,9 16 44-16,4 17-5 16,0 5 4-16,-7 17-16 15,0 4-23-15,0 0-2 16,2-3-9-16,0-11-3 15,0-21 0-15,-5-10-39 16,3-19-86-16,-1-15-112 16,6-13-122-16,5-8-174 15</inkml:trace>
  <inkml:trace contextRef="#ctx0" brushRef="#br0" timeOffset="729">997 1084 479 0,'0'0'244'0,"0"0"-68"15,0 0-33-15,0 0-18 16,0 0-19-16,0 0-30 16,-56-103-25-16,56 103-42 15,6 0-7-15,29 17-2 16,12 23 0-16,8 9 2 16,-8-3-2-16,4 2 5 15,-17-8-4-15,-1-6 0 16,-11-2-1-16,-16-12 0 15,-6-3 0-15,0-5-1 16,-6-7-11-16,-19-2-11 16,-5-3 13-16,8 0 3 15,16-3 7-15,3-22-3 0,3-4 0 16,9-11-4-16,27-6 6 16,8-2 2-16,-3-7-4 15,0 6 5-15,-8 3-2 16,-14 10 7-16,-7 1-7 15,-9 1 11-15,-3 8 18 16,0-3-12-16,0 7 7 16,0 2-5-16,0 5-8 15,-12 6 1-15,-4 9-12 16,2 0-8-16,0 24 3 16,-3 22-1-16,7 13 5 15,10 2 1-15,0 2-6 0,22-12 5 16,30-12-11-1,2-16 1-15,10-13 7 0,2-10-5 16,-3 0 9-16,-2-24 0 16,-7-13 1-16,-7-3 5 15,-19 0-3-15,-8 1 5 16,-20-4 18-16,0-3-13 16,-9 0 6-16,-27 6-6 15,-5 8-3-15,0 12 13 16,10 12-13-16,4 8-5 15,16 0-5-15,0 32-17 16,8 19 15-16,3 9 2 16,0-6 0-16,22 0 0 15,20-8 0-15,9-9 0 0,-4-8-1 16,11-12 3-16,-8-8-3 16,-6-9 1-16,8 0 0 15,-14 0-1-15,-2-20-19 16,-11-6-17-16,-17-3-19 15,-8 0-74-15,0-5-95 16,0-3-134-16</inkml:trace>
  <inkml:trace contextRef="#ctx0" brushRef="#br0" timeOffset="1306">2395 295 730 0,'0'0'251'0,"0"0"-79"16,0 0-15-16,0 0-45 15,0 0-58-15,25-155-27 16,5 130-15-16,4-7-10 15,1 7 5-15,-7 1-3 0,-9 8 2 16,-9 4 9 0,-10 6-12-16,0 6 4 0,0 0-7 15,0 0 0-15,0 20-10 16,3 26-10-16,3 25 20 16,2 21 3-16,-5 5 2 15,-3 0-3-15,0-11-2 16,3-11 1-16,0-19 0 15,2-8-1-15,3-21 4 16,-2-7-4-16,-3-11 2 16,-3-7-2-16,0-2 2 15,0 0 1-15,0 0 3 16,0 0-4-16,-22 0 2 0,-6 0-5 16,-2 0 1-1,11 0-2-15,10 0-3 0,9 0 9 16,0 0-8-16,0-2 3 15,16-11-14-15,31-6 12 16,20-4-5-16,12-3 8 16,-2 3-1-16,-8 7-8 15,-17 4-2-15,-14 6-26 16,-13 6-35-16,-19 0-58 16,-6 0-70-16,0 20-100 15,-28 9-238-15</inkml:trace>
  <inkml:trace contextRef="#ctx0" brushRef="#br0" timeOffset="1575">765 1681 655 0,'0'0'190'0,"0"0"-113"15,0 0 43-15,165-23 31 16,-19-22-24-16,52-21-37 16,49-20-50-16,20-5-14 15,-15 2-14-15,-37 9-7 16,-50 20-5-16,-50 17 4 16,-43 17-8-16,-33 12 1 0,-29 12-54 15,-10 2-57 1,-57 8-163-16,-51 35-83 0</inkml:trace>
  <inkml:trace contextRef="#ctx0" brushRef="#br0" timeOffset="1790">1013 1778 388 0,'0'0'250'15,"0"0"-40"-15,280-5 1 16,-137-29-55-16,22-10-10 15,10-7-61-15,-1 0-29 16,-12-1-18-16,-22 7-25 16,-32 10-7-16,-29 7-6 15,-27 7-7-15,-27 13-40 0,-19 8-71 16,-6 0-114-16,0 0-159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39.897"/>
    </inkml:context>
    <inkml:brush xml:id="br0">
      <inkml:brushProperty name="width" value="0.05" units="cm"/>
      <inkml:brushProperty name="height" value="0.05" units="cm"/>
      <inkml:brushProperty name="color" value="#3165BB"/>
      <inkml:brushProperty name="fitToCurve" value="1"/>
    </inkml:brush>
  </inkml:definitions>
  <inkml:trace contextRef="#ctx0" brushRef="#br0">0 236 627 0,'0'0'201'0,"0"0"-100"15,0 0 49-15,0 0-19 16,0 0-53-16,0 0-35 0,0 0-24 15,212-82-5-15,-110 71 20 16,16-1-14-16,9 1 0 16,-4-4 1-16,-15 4-21 15,-25-1 9-15,-32 10-9 16,-29 2-10-16,-19 0-52 16,-3 0-78-16,-6 0-60 15,-35 16-6-15,-13 2-69 16,3-4-157-16</inkml:trace>
  <inkml:trace contextRef="#ctx0" brushRef="#br0" timeOffset="160">737 145 363 0,'0'0'198'0,"0"0"-73"15,0 0-1-15,0 0-26 0,0 0-27 16,0 0-22-16,-55 77-18 16,55-22 26-16,0 8-3 15,0 2-4-15,0 11-11 16,11 3-24-16,1-2-10 15,1 3 4-15,-13-5-9 16,0-10-1-16,0-13-118 16,0-9-187-16</inkml:trace>
  <inkml:trace contextRef="#ctx0" brushRef="#br0" timeOffset="958">845 688 755 0,'0'0'176'0,"0"0"-26"16,0 0-11-16,0 0-36 15,0 0-55-15,0 0-37 16,32-60-11-16,12 83 0 16,9 14 0-16,2 6 1 15,-1 6 0-15,-1-7-1 16,-4-4 0-16,-18-7 5 15,-9-8-5-15,-15-8 0 16,-7-7-4-16,0-2 1 16,-4-6-6-16,-27 0-4 15,-7 0-15-15,5 0 6 0,16-20 22 16,9 0 0-16,8-3 0 16,3-6-6-16,35-5 4 15,17-3-1-15,-5-4 3 16,-1 2-3-16,-11-4 9 15,-10 6-6-15,-3-3 11 16,-9 8 7-16,-10 4 13 16,-3 10-1-16,-3 10-1 15,0 2 0-15,0 6-29 16,0 0 0-16,0 0-2 16,-12 14-12-16,-10 24 9 15,-3 7 5-15,2 7 0 0,11-3-4 16,12 0-3-16,0-7-9 15,31-13-18 1,20-13-9-16,16-12 36 0,6-4 1 16,0-12 6-16,0-19 1 15,-12-9 2-15,-20 3 10 16,-16-9 25-16,-19 3 5 16,-6 3 6-16,0 0-12 15,-6 11-15-15,-16 9 10 16,-3 13-20-16,9 7-4 15,10 0-7-15,-2 0-1 16,8 16-3-16,0 18-5 16,0 5 8-16,0 5-2 0,5-1 5 15,12 3-3 1,10-6 0-16,4-3-5 0,7-11 3 16,6-15-11-16,8-11 12 15,-2 0-3-15,-1-3 8 16,-8-25 0-16,-3-7 2 15,-7-3-5-15,-6 2 14 16,-6 1-7-16,-8 2 2 16,-8 4 2-16,-3 1-12 15,0 4-2-15,-6 10-24 16,-24 8-75-16,5 6-89 16,6 0-121-16,13 9-179 15</inkml:trace>
  <inkml:trace contextRef="#ctx0" brushRef="#br0" timeOffset="1341">2359 179 702 0,'0'0'171'16,"0"0"-49"-16,0 0 27 15,0 0-43-15,0 0-55 16,68-162-35-16,-15 150-1 0,2 10-14 16,2 2 5-1,-7 8-6-15,-8 29 1 0,-20 11-1 16,-15 15 3-16,-7 9 1 16,-13-4 15-16,-28 7-18 15,-11-10 15-15,2-7-6 16,6-7-5-16,14-10 6 15,18-10-11-15,12-9 0 16,0-4 3-16,42-4-3 16,24-11 11-16,19-3 1 15,14 0-10-15,-6-11 0 16,-15-6-2-16,-23 5-50 16,-27 9-33-16,-18 3-108 15,-10 0-141-15</inkml:trace>
  <inkml:trace contextRef="#ctx0" brushRef="#br0" timeOffset="1586">790 1223 681 0,'0'0'272'0,"0"0"-206"15,0 0-6-15,0 0 100 16,236-14 3-16,39-38-85 15,41-7-51-15,-14-4-7 16,-35 5-19-16,-52 7 12 16,-43 10-6-16,-39 13-5 15,-35 11-4-15,-40 11 1 0,-30 6-46 16,-21 0-50-16,-7 0-107 16,-68 20-92-16,-48 21-508 15</inkml:trace>
  <inkml:trace contextRef="#ctx0" brushRef="#br0" timeOffset="1765">1223 1418 665 0,'0'0'160'16,"226"-15"31"-16,-61-19-46 0,6-4-55 15,-3-4-40 1,-15 5-39-16,-23 2-11 0,-26 9-11 15,-24 10-164-15,-26 4-270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1:42.639"/>
    </inkml:context>
    <inkml:brush xml:id="br0">
      <inkml:brushProperty name="width" value="0.05" units="cm"/>
      <inkml:brushProperty name="height" value="0.05" units="cm"/>
      <inkml:brushProperty name="color" value="#3165BB"/>
      <inkml:brushProperty name="fitToCurve" value="1"/>
    </inkml:brush>
  </inkml:definitions>
  <inkml:trace contextRef="#ctx0" brushRef="#br0">60 260 442 0,'0'0'202'0,"0"0"-54"15,0 0-3-15,0 0-22 16,0 0-36-16,0 0-24 16,0 0 12-16,-60-23-32 15,98 3-19-15,23-5-14 16,29-6-9-16,33-6 8 16,13-1-1-16,-2 3-6 0,-26 10 2 15,-42 8 0 1,-37 8-5-16,-26 9 1 0,-3 0-57 15,-16 0-43-15,-31 0-17 16,-16 15-11-16,-5 7-11 16,2 2 5-16,13-8 37 15,17-3 79-15,14-8 18 16,15 0 1-16,7-5 6 16,0 0 35-16,0 0 40 15,0 4-2-15,0 7-22 16,0 14-26-16,13 16 52 15,-4 7-13-15,4 15-15 0,-3 6-6 16,2 11-5-16,-4 0 4 16,-3 6-17-16,4-7-4 15,-6-7-17-15,2-6 0 16,-2-15-11-16,-3-8 0 16,0-18-32-16,0-10-123 15,0-15-71-15,11 0-2 16,22-15-23-16,2-19-88 15</inkml:trace>
  <inkml:trace contextRef="#ctx0" brushRef="#br0" timeOffset="677">681 726 340 0,'0'0'222'15,"0"0"-82"-15,0 0 12 16,0 0-19-16,3-160-21 16,-3 149-20-16,3 6-33 15,0 1-8-15,3 4-32 0,13 0-18 16,13 9-2-16,12 22-4 15,8 9 5-15,1 5-2 16,-1 5 4-16,-11-8-2 16,-10 2 0-16,-15-11 1 15,-16-3-4-15,0-11 3 16,0-1 0-16,-28-10 1 16,-4-5 0-16,-4-3 5 15,11 0-2-15,9 0 2 16,10-17-7-16,6-9 1 15,0-11 0-15,32-12-5 16,21-11 1-16,8 0 1 0,-1 6 3 16,-11 11 0-16,-21 17 1 15,-15 6 0 1,-7 9-1-16,-6 0 21 0,0 2 2 16,0 3 7-16,0 4-6 15,0-2-22-15,-19 4-4 16,0 0-5-16,-3 0 5 15,-6 29 1-15,4 11-3 16,15 8 4-16,9 5 0 16,0-9-17-16,22-6 10 15,20-12-13-15,2-9 16 16,-3-8 4-16,3-9 0 16,-2 0 6-16,-4-6-2 0,-3-23 3 15,-7-5 10-15,-12-3 9 16,-2-9 2-16,-14-3 0 15,0 1-7-15,0 5 5 16,0 6 2-16,-22 12-22 16,8 10 3-16,6 9-9 15,-3 6-4-15,8 2-3 16,-3 35-4-16,3 21 11 16,3 8 0-16,0 0 1 15,12-10-1-15,13-10 0 16,5-16-5-16,-2-11-4 15,4-10-24-15,-1-9 1 0,4 0-6 16,-2-12-72 0,-8-19-88-16,-6-12-127 0,-13-11-440 15</inkml:trace>
  <inkml:trace contextRef="#ctx0" brushRef="#br0" timeOffset="1156">1621 172 631 0,'0'0'190'16,"0"0"-44"-16,0 0-20 15,0 0-50-15,0 0-45 16,0 0-12-16,53-100-6 16,-21 100-9-16,4 0-2 15,-2 0-2-15,1 23 2 0,-10 8 2 16,-9 9 0-16,-5 9 1 15,-11 5-1-15,-8 6 2 16,-30-3 9-16,-9-5-9 16,6-15-5-16,13-14 7 15,14-15-6-15,11-8 1 16,3 0 2-16,0 0 4 16,0 0 48-16,3 0-7 15,16-2-22-15,12-13-11 16,5 4-17-16,5 2 2 15,-3 7-2-15,1 2-1 16,-11 0 0-16,1 8-3 0,-1 18 1 16,-3 2 2-1,-6 3 0-15,-2 4 1 0,-7-7 0 16,-7-2 2-16,-3-4-5 16,-3-3 5-16,-33-3-2 15,-18-7 7-15,4-3-5 16,6-6 2-16,8 0-4 15,20 0-68-15,10 0-107 16,6-11-126-16,3-4-423 16</inkml:trace>
  <inkml:trace contextRef="#ctx0" brushRef="#br0" timeOffset="1454">579 1146 693 0,'0'0'164'16,"0"0"-46"-16,-188 39 1 15,176-39-13-15,12 0-37 16,0 0 9-16,25 0-16 16,74 0-25-16,60-29 1 15,78-17-11-15,37-9-9 16,-1 1-9-16,-32 8-9 15,-40 6 9-15,-52 9-9 0,-37 5 0 16,-40 12 7 0,-31 6-7-16,-31 8-15 0,-10 0-43 15,-29 2-123-15,-54 30-21 16,-35 11-172-16</inkml:trace>
  <inkml:trace contextRef="#ctx0" brushRef="#br0" timeOffset="1685">629 1364 409 0,'0'0'222'16,"0"0"-99"-16,0 0 50 15,0 0 18-15,0 0-54 16,0 0-65-16,245-37 6 16,-67 2-14-16,28-7-37 15,7-1-6-15,-25 9-8 0,-39 2-8 16,-47 15 3-16,-39 3-7 15,-27 2-1-15,-28 9 0 16,-8-3-14-16,0 6-75 16,-22 0-108-16,-16 0-93 15,-12 0-396-15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3:10.600"/>
    </inkml:context>
    <inkml:brush xml:id="br0">
      <inkml:brushProperty name="width" value="0.05" units="cm"/>
      <inkml:brushProperty name="height" value="0.05" units="cm"/>
      <inkml:brushProperty name="color" value="#ED1C24"/>
      <inkml:brushProperty name="fitToCurve" value="1"/>
    </inkml:brush>
  </inkml:definitions>
  <inkml:trace contextRef="#ctx0" brushRef="#br0">181 409 1051 0,'0'0'81'16,"-181"69"-70"-16,169-51 19 16,37-11 4-16,109-7-2 15,91 0 71-15,92-46-51 16,62-22-30-16,42-15 18 0,24 0-21 15,33 12-7-15,20 8-2 16,4 25 13-16,-12 18-23 16,-64 15 0-16,-96 5-1 15,-115 10-50-15,-103 23-52 16,-81 6-148-16,-31 5-45 16,-56 1-405-16</inkml:trace>
  <inkml:trace contextRef="#ctx0" brushRef="#br0" timeOffset="255">1700 803 925 0,'-206'32'233'16,"78"0"-185"-16,75-7-6 0,53-19-31 16,63-6 5-16,80 0 45 15,76-6-18-15,73-34 7 16,85-11 3-16,52-12-5 15,16 0-20-15,-3 0-17 16,-29-15-10-16,-31 1 0 16,-33-5 0-16,-31 4-1 15,-67 24-10-15,-80 20-41 16,-89 14-34-16,-79 8-45 16,-31 6-13-16,-87-13-177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3:16.288"/>
    </inkml:context>
    <inkml:brush xml:id="br0">
      <inkml:brushProperty name="width" value="0.05" units="cm"/>
      <inkml:brushProperty name="height" value="0.05" units="cm"/>
      <inkml:brushProperty name="color" value="#3165BB"/>
      <inkml:brushProperty name="fitToCurve" value="1"/>
    </inkml:brush>
  </inkml:definitions>
  <inkml:trace contextRef="#ctx0" brushRef="#br0">0 16 696 0,'0'0'214'15,"0"0"-19"-15,0 0-32 16,0 0-36-16,0 0-42 16,0 0-26-16,0 0-28 15,0-32-9-15,0 32-8 16,0 0-3-16,0 0-11 15,0 0 0-15,0 9-7 16,30 26 0-16,8 13 7 16,6 12 3-16,1 6-2 15,2 2 0-15,-2 3 0 16,0-5 0-16,-7-3 0 16,-4-11-1-16,-2-15 4 0,-4-9-4 15,-9-13 0-15,-8-9-4 16,-8-4 1-16,-3-2 1 15,0 0 2-15,0 0 2 16,0-6 4-16,-14-19-2 16,-19-15-3-16,-6 0-1 15,1-3 1-15,3 9 1 16,7 11-2-16,8 9 0 16,10 11 0-16,10 3 0 15,0 0-3-15,0 0-5 16,0 0-2-16,10 12-1 15,18 10 11-15,14 6 0 16,5 2-1-16,10 1 1 0,1 1 5 16,-1 1-5-16,-16 1 0 15,-13-2 0-15,-14-3-2 16,-14-3 2-16,0-3-6 16,-14 0-2-16,-30-5-27 15,-16-2 2-15,-6-4-41 16,8-4-32-16,14-2-51 15,19-2-32-15,17 6-53 16,8-4-70-16</inkml:trace>
  <inkml:trace contextRef="#ctx0" brushRef="#br0" timeOffset="1221">877 750 534 0,'0'0'184'0,"0"0"-34"15,0 0-1-15,0 0-23 16,0 0-39-16,0 0-30 16,-6-140-31-16,6 124-7 15,0 7-4-15,3 3-10 16,16 6-5-16,6 0-4 15,2 0-5-15,-5 15 3 0,-6 16 0 16,-10 6 6 0,-3 3 0-16,-3-2-2 0,0-7 3 15,0-11-2-15,0-10-6 16,0-6 2-16,0-4 3 16,0 0 2-16,0 0 7 15,0 0 5-15,0-4 1 16,13-21-9-16,-1-9-3 15,10-3-2-15,8-3 1 16,-5 5-3-16,-3 9 3 16,-6 7 4-16,-7 8-4 15,-6 7-5-15,1 4 5 0,2 0-12 16,3 0-2 0,4 12 9-16,4 10-4 0,-6 2 8 15,3-4-1-15,2-1 1 16,-4-2 1-16,4-5 1 15,0-6-1-15,0-3 0 16,3-3 0-16,6 0 5 16,0-9-4-16,1-14 6 15,-3 1-5-15,-8 1 2 16,-2 1 4-16,-10 4-4 16,-3 4 11-16,0 4-3 15,0 4 0-15,0 4-12 16,0 0 0-16,0 0-4 15,0 0-10-15,0 12 0 16,6 8 14-16,7 3 0 0,-2-6-4 16,3-6-3-16,-3-2 1 15,0-4 6-15,6-1-1 16,2-4 1-16,0 0 2 16,0 0 3-16,-6 0-2 15,-4-9-1-15,1-5 3 16,-1 2-1-16,-3-2 5 15,-3 5 5-15,2 0-3 16,-5 7-4-16,0 2-6 16,0 0-1-16,8 0-5 15,9 0-11-15,11 11 8 16,7 12 3-16,9-1-13 0,11-3-2 16,5-5-6-1,1-9 5-15,-4-5 9 0,-10 0 12 16,-9-5 0-16,-10-21 2 15,-5-9 4-15,-7-8 4 16,-3-5 5-16,-10-9 7 16,-3-3-3-16,0 3-3 15,0 15-8-15,-10 9 4 16,1 19 7-16,-1 11-7 16,4 3-12-16,0 0-8 15,-2 35-10-15,2 19 15 16,1 12 2-16,5-3 0 0,0-9 1 15,5-14-19-15,25-12-29 16,4-13 21 0,7-13 3-16,8-2-22 0,4 0 28 15,1-28 8-15,-4-5 10 16,-8-5 0-16,-7-2 1 16,-10-1 0-16,-6-2 14 15,-8 1 7-15,-8 7 12 16,-3 0 5-16,0 10-12 15,0 8 2-15,-6 5-14 16,-2 12-14-16,-4 0-1 16,-7 32-23-16,-16 28 14 15,0 19 9-15,7 0 1 16,17-8-1-16,11-11 0 16,5-9-2-16,32-10-9 0,5-10-47 15,5-11-48 1,-5-11-116-16,-11-9-82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1:01.516"/>
    </inkml:context>
    <inkml:brush xml:id="br0">
      <inkml:brushProperty name="width" value="0.05" units="cm"/>
      <inkml:brushProperty name="height" value="0.05" units="cm"/>
      <inkml:brushProperty name="color" value="#ED1C24"/>
      <inkml:brushProperty name="fitToCurve" value="1"/>
    </inkml:brush>
  </inkml:definitions>
  <inkml:trace contextRef="#ctx0" brushRef="#br0">4007 546 409 0,'0'0'158'0,"0"0"-14"15,0 0 4-15,0 0-20 0,0 0-10 16,0 0-7 0,0 0-21-16,9-65-14 0,-9 56-21 15,0 0-11-15,0 4-20 16,-6 1-5-16,-8 4-6 16,-5 0-8-16,-9 0-5 15,-7 0-3-15,-9 15 2 16,0 23 2-16,5 7-2 15,4 7 1-15,13-1-3 16,13 0 2-16,4-5-1 16,5-6 1-16,0-3-3 15,5-8-14-15,20-7-11 16,13-7-4-16,4-9 3 0,5-6-6 16,7 0-16-1,2 0-27-15,-1 0-26 0,-11-11-67 16,-15-4-106-16,-20 4-374 15</inkml:trace>
  <inkml:trace contextRef="#ctx0" brushRef="#br0" timeOffset="295">4235 564 468 0,'0'0'278'0,"0"0"-124"15,0 0 16-15,0 0-43 16,0 0-58-16,0 0-60 0,0-37-9 16,0 42-20-16,0 21 18 15,0 3 1-15,0 7 2 16,0 8 3-16,0-5-1 16,0 1-1-16,9-6 3 15,16-2-3-15,5-6 2 16,5-9-4-16,-1-8-5 15,1-9-22-15,1 0-18 16,-3 0-44-16,-3-23-66 16,-11-6-97-16,-13-3-303 15</inkml:trace>
  <inkml:trace contextRef="#ctx0" brushRef="#br0" timeOffset="497">4244 352 417 0,'0'0'136'0,"0"0"-36"0,0 0-20 16,0 0-49-16,0 0-27 15,0 0 5-15,90-26-7 16,-56 26 6-16,7 0-8 16,-6 12 4-16,-2 7-4 15,-14 1-20-15,-13 6-165 16,-6-3-321-16</inkml:trace>
  <inkml:trace contextRef="#ctx0" brushRef="#br0" timeOffset="976">4232 598 398 0,'0'0'97'0,"0"0"3"0,0 0-21 15,0 0-27-15,0 0-6 16,0 0-13-16,212 0-16 15,-151 0-13-15,-7 0-1 16,-4 0-3-16,-14 0-3 16,-14-4-18-16,-13 2-5 15,-5 0 23-15,-4-8 3 16,0 5 3-16,0-4 18 0,0 1 25 16,-7 2 13-1,-5 0-22-15,-1 6 2 0,-3 0-1 16,-1 0-12-16,3 0-13 15,0 12-10-15,6 10-3 16,3 11 0-16,5 1 1 16,0 0 2-16,13-3-2 15,15-3 0-15,5-6 0 16,-1-6 0-16,2-7 5 16,-1-4 0-16,-5-5 0 15,-3 0 9-15,-9 0 40 16,-3 0 16-16,-7-17 0 15,-6-3-4-15,0-3-17 16,0-3-13-16,-6 1-13 0,-19 2-22 16,-2 6-2-16,2 2-2 15,0 12 2-15,3 3-11 16,-3 0-38-16,6 0-61 16,6 3-82-16,13 12-71 15,0-7-143-15</inkml:trace>
  <inkml:trace contextRef="#ctx0" brushRef="#br0" timeOffset="1508">4901 255 508 0,'0'0'166'16,"0"0"-47"-16,-165-117-9 0,96 79-11 15,-8 9-39-15,1 1-23 16,-2 5 1-16,7 11-12 16,5 4-3-16,5 8 3 15,1 0-6-15,-4 12-14 16,-6 32-4-16,-8 12-2 16,-2 18 1-16,3 10-1 15,7 1-1-15,22 6-2 16,10 0 3-16,19 1-2 15,19-3 2-15,0-6 0 16,29-14-2-16,35-9 2 16,21-14 1-16,23-16 3 0,16-12-3 15,10-12 4-15,3-6 2 16,1-10 1-16,-7-23 30 16,-13-11 25-16,-13-4-9 15,-20-1-4-15,-21-2-5 16,-17 0-6-16,-12-4-7 15,-13-3 3-15,-14-1-6 16,-8-10-1-16,0-2-10 16,-49-6-6-16,-14 2-10 15,-23 4-2-15,-7 7-1 16,-1 14-2-16,15 15 1 0,15 15 1 16,23 14-11-1,9 6-22-15,6 23-30 0,1 35-13 16,-7 13-59-1,10 3-124-15,0-5-241 0</inkml:trace>
  <inkml:trace contextRef="#ctx0" brushRef="#br0" timeOffset="2153">4016 1135 542 0,'0'0'291'0,"0"0"-154"15,0 0 29 1,0 0-20-16,0 0-49 0,0 0-42 15,0-62-14-15,0 62-11 16,0 0-27-16,-25 0-1 16,-27 28-2-16,-17 15 0 15,-14 5 5-15,-2 4-2 16,5 0-1-16,4-1 3 16,-7 10 1-16,-13 12 1 15,-5 7-4-15,-10 3 8 16,9-6 3-16,7-5-2 15,12-8-7-15,14-8 3 0,8-10 1 16,20-15-5 0,19-17 5-16,15-5-7 0,7-9 4 15,0 3-3-15,0-3 0 16,0 2 0-16,0 2 4 16,0-4-4-16,0 0-1 15,0 0 3-15,0 0-5 16,0 0-9-16,0 0-39 15,0 0-37-15,0 0-62 16,13 0-123-16,0 0-126 16</inkml:trace>
  <inkml:trace contextRef="#ctx0" brushRef="#br0" timeOffset="3308">1922 2064 723 0,'0'0'190'0,"0"0"-56"16,0 0 22-16,0 0-25 15,0 0-47-15,0 0-50 16,-20-89-34-16,20 93-5 15,0 30-9-15,0 17 14 16,0 12 2-16,-5 0 3 16,-1 6-1-16,-5-6-3 15,5-6 1-15,1-9 1 16,2-19-3-16,-2-15 1 16,5-6-1-16,0-8 5 15,0 0-4-15,0 0 9 0,0-28 0 16,16-21 0-16,17-18-9 15,5-14 1-15,-4 4-1 16,-2 2 0-16,-12 16 4 16,-4 13-5-16,-7 11 1 15,-6 15 1-15,0 12-1 16,-3 5-1-16,0 3 0 16,0 0-5-16,7 0-9 15,2 26-6-15,4 17 17 16,-7 14-4-16,0 0 4 15,4 0 1-15,-1-14-3 16,1-9-21-16,-1-14 1 0,1-11-3 16,-7-9 13-16,3 0 6 15,5 0 9-15,0-25 4 16,3-8 2-16,-5 3-3 16,1 1 0-16,-4 12-2 15,-6 8-1-15,3 6 3 16,-3 3-3-16,0 0 0 15,0 0-12-15,0 9-7 16,0 22-15-16,0 12-93 16,0 0-57-16,0 0 11 15,0-8-97-15,0-16-221 16</inkml:trace>
  <inkml:trace contextRef="#ctx0" brushRef="#br0" timeOffset="3781">2370 2179 401 0,'0'0'182'16,"0"0"-56"-16,0 0 16 15,0 0-19-15,0 0-18 16,0 0-32-16,0-74-55 16,0 74-18-16,0 34-10 15,0 15 10-15,4 9 7 16,-4-2-3-16,0-2 5 15,0-11 1-15,0-10-7 16,0-12 4-16,0-10-4 0,0-5-1 16,0-6-2-16,0 0 7 15,-4 0 9-15,-5-8 9 16,3-18-5-16,-4-11-19 16,7-12 5-16,3-2-6 15,0-9 2-15,0 3-2 16,0 0 1-16,0 11-1 15,6 15 0-15,4 16 0 16,6 12-6-16,2 3-3 16,14 0 3-16,1 12 2 15,-3 17-3-15,0 5 6 16,-8 3-5-16,-3 0 4 16,-10 2-1-16,-3-6 3 15,-6-3-1-15,0 2 0 0,0-1 1 16,-31 1-3-16,-10-3-1 15,0-4-54-15,2-7-98 16,10-7-76-16,14-11-173 16</inkml:trace>
  <inkml:trace contextRef="#ctx0" brushRef="#br0" timeOffset="4223">2297 1558 473 0,'0'0'99'0,"0"0"-21"0,-213-39 27 16,141 39-22-16,-14 22-24 16,-7 39-38-16,-3 24-4 15,5 15 10-15,14 9-16 16,23 5 17-16,23 12 5 15,25 2-16-15,6-1-8 16,47-10-9-16,30-18 1 16,17-13 4-16,11-11-4 15,7-24-1-15,3-17 1 16,-5-25-1-16,-2-9 2 16,-4-17 7-16,-11-29 5 0,-7-8 35 15,-16-9 22 1,-16-12 4-16,-10-16-8 0,-22-20-21 15,-15-21-9-15,-7-2-12 16,-29 2-15-16,-35 13-5 16,-18 18-5-16,-17 22-3 15,-3 15-6-15,-2 24 1 16,18 23-23-16,20 17-45 16,25 0-82-16,28 34-88 15,13 15-253-15</inkml:trace>
  <inkml:trace contextRef="#ctx0" brushRef="#br0" timeOffset="5011">4777 1093 590 0,'0'0'190'15,"0"0"-95"-15,0 0 34 16,0 0 5-16,0 0-32 16,0 0-41-16,-94-55-25 0,94 55-22 15,0 0-14 1,12 35-9-16,29 24 9 0,20 19 14 15,18 13 0-15,14 7-12 16,1 1 13-16,-1-7-5 16,-7-9-4-16,-16-12-5 15,-17-14 5-15,-11-11-5 16,-13-15 3-16,-10-11-3 16,-7-8 3-16,-6-6-3 15,-6-6-1-15,0 2 0 16,0-2-54-16,-3 0-85 15,-25 6-52-15,3 3-146 0</inkml:trace>
  <inkml:trace contextRef="#ctx0" brushRef="#br0" timeOffset="5521">5376 1987 636 0,'0'0'155'16,"0"0"-31"-16,0 0 7 16,0 0-27-16,0 0-24 15,0 0-19-15,-42-71-25 16,29 65-15-16,0 3-9 16,-6 3-9-16,-6 0-3 15,-3 0-4-15,-11 29 4 0,4 5 0 16,-3 9-1-16,4 8-1 15,7 12 2-15,8 12 1 16,7 10-1 0,12 7-1-16,0-1 0 0,17-8 1 15,27-8-1-15,13-12 1 16,18-12 0-16,24-14 2 16,19-17 0-16,9-14 2 15,-6-6-1-15,-20 0 3 16,-21-28 6-16,-17-10 21 15,-19-8 18-15,-11-17-7 16,-8-11-1-16,-9-18-18 0,-16-13-12 16,0-7-2-1,-22 4-5-15,-33 17-2 0,-17 15-4 16,-18 20-4-16,-11 10 1 16,-7 17 0-16,4 13-1 15,14 10-4-15,17 6-31 16,22 2-33-16,23 30-39 15,12 8-72-15,16 8-62 16,0 1-67-16</inkml:trace>
  <inkml:trace contextRef="#ctx0" brushRef="#br0" timeOffset="6390">5340 2281 585 0,'0'0'151'0,"0"0"-22"16,0 0 4-16,0 0-26 16,0 0-22-16,0 0-39 15,0-40-28-15,0 40-18 16,0 12-18-16,0 22 11 16,0 9 7-16,-3 3 4 15,-7-1 1-15,4-4 0 0,-3-7-4 16,2-5 5-16,4-9-3 15,0-9-2-15,3-8 0 16,0-3 3-16,0 0 5 16,0 0 7-16,0 0 2 15,0-20 17-15,0-9-25 16,0-11 0-16,0-9 1 16,0-7-5-16,6-5-3 15,4 10-2-15,-4 11 3 16,0 15-4-16,-3 13 0 15,-3 6-1-15,0 6 1 16,4 0-10-16,2 3-9 0,8 20 9 16,-3 8 10-1,3-2 0-15,-3-9-3 0,0 0-7 16,2-8-5-16,-7-7-18 16,0-1 6-16,0-4 8 15,1 0 14-15,-1 0 5 16,-3-7 3-16,0-4-2 15,4-3 2-15,-4-4 1 16,6-2-3-16,-2 0 0 16,-1 9 0-16,0 3-1 15,-6 8 0-15,3 0-6 16,5 0-7-16,-6 19 4 16,4 15 4-16,-6 13 1 15,0-5 1-15,0-1-5 16,0-2-35-16,0-5-43 0,0-5-49 15,0-6-44-15,0-12-85 16</inkml:trace>
  <inkml:trace contextRef="#ctx0" brushRef="#br0" timeOffset="6863">5569 2338 466 0,'0'0'126'0,"0"0"-37"0,0 0 14 16,0 0-16 0,0 0-58-16,0 0-22 0,6-21-7 15,-2 28 0-15,-1 13 6 16,-3 3 5-16,0 3 6 16,0 2 11-16,0 1-1 15,0-5-7-15,0-2-9 16,0-10-4-16,0-7 0 15,0-2-3-15,0-3 3 16,3 0 7-16,-3 0 11 16,0-26 23-16,0-5-33 15,0-9 13-15,0-3-16 16,0-5-2-16,0-4-4 16,0 1 4-16,0 2-6 15,0 9-1-15,0 11-3 0,6 9-3 16,4 9 1-1,2 11 1-15,1 0-9 0,3 0 5 16,4 11-6-16,-1 21 8 16,0 5 0-16,-4 9 2 15,1-1-2-15,-6 1 2 16,-7-4 1-16,-3 2-2 16,0-7 0-16,-16 6-8 15,-36-6-11-15,-17-11-154 16,-13-1-371-16</inkml:trace>
  <inkml:trace contextRef="#ctx0" brushRef="#br0" timeOffset="8062">1913 2790 453 0,'0'0'202'16,"0"0"-56"-16,0 0-20 15,0 0-1-15,0 0-38 16,0 0-41-16,-16-28-33 0,-9 43-13 15,-14 24 5-15,-18 19 2 16,-10 10 15-16,-9 3 4 16,-7 4 0-16,7-1-3 15,1-5-11-15,7-9-8 16,7-5-4-16,17-10 4 16,10-8-4-16,8-5 0 15,14-12 0-15,2-6 1 16,7-8 0-16,3-5-1 15,-3-1 0-15,3 0 2 0,0 0-2 16,0 0-6 0,0 0-29-16,0 0-36 0,0 0-82 15,0 0-88-15,6-13-366 16</inkml:trace>
  <inkml:trace contextRef="#ctx0" brushRef="#br0" timeOffset="8453">2037 2794 417 0,'0'0'197'0,"0"0"-88"16,0 0-19-16,0 0-6 15,0 0-22-15,0 0-47 16,0 17-12-16,-9 31 17 16,-21 21 23-16,-1 5 6 15,-1 6-11-15,-3 4-12 16,1 1 6-16,-2 0 2 16,4-7-14-16,4-9-8 15,3-9-8-15,9-15 2 16,-1-7 0-16,11-16-5 15,4-4 0-15,2-13 0 16,0-2 3-16,0-1 3 16,0-2-4-16,0 0-3 0,0 0-41 15,0 0-36-15,0-10-103 16,8-19-88-16,28-3-230 16</inkml:trace>
  <inkml:trace contextRef="#ctx0" brushRef="#br0" timeOffset="8794">2253 2899 478 0,'0'0'147'0,"0"0"-22"16,0 0-20-16,0 0-51 0,0 0-38 15,0 0-12-15,25 26-3 16,-16 17 39-16,-6 14 12 16,-3 9 6-16,0 5-20 15,0 4-9-15,0-4-1 16,0-5-12-16,0-7-10 16,0-4 0-16,0-16-4 15,4-3 2-15,2-16-4 16,0-6 1-16,-3-8-1 15,2-4-26-15,-5-2-54 0,0 0-30 16,3-5-7-16,11-30-143 16,10-19-241-16</inkml:trace>
  <inkml:trace contextRef="#ctx0" brushRef="#br0" timeOffset="9098">2545 2819 409 0,'0'0'165'0,"0"0"-44"16,0 0 3-16,0 0-60 15,0 0-51-15,0 0-10 16,31 52 1-16,-2 7 26 16,2 10 18-16,2 6 17 15,2-1-13-15,-4-2-30 0,1 1 7 16,-6-7-11-16,-1-2-4 15,-3-10-4-15,-3-9-8 16,0-4 1-16,0-10 1 16,-3-5-4-16,4-9 7 15,-7-8-4-15,-1-7-2 16,1-2 4-16,-4 0-5 16,4 0-30-16,-7-26-161 15,-3-8-203-15</inkml:trace>
  <inkml:trace contextRef="#ctx0" brushRef="#br0" timeOffset="9960">5090 2922 355 0,'0'0'137'0,"0"0"-14"15,0 0 1-15,0 0-17 0,0 0-13 16,0 0-20-1,53-106 0-15,-46 98 5 0,-7 8-14 16,0 0-27-16,0 0-11 16,0 0-12-16,0 0-10 15,0 0-5-15,0 0-10 16,0 25-3-16,-26 27 13 16,-16 19 6-16,-11 13 16 15,-10 1-5-15,-5-2-2 16,2-3-2-16,3-9-6 15,5-5-5-15,11-11 1 16,9-10-1-16,16-16-2 0,8-12 2 16,5-5-2-16,7-7-10 15,-3-2-50-15,5-3-80 16,0 0-44-16,0 0-12 16,19-34-177-16</inkml:trace>
  <inkml:trace contextRef="#ctx0" brushRef="#br0" timeOffset="10264">5432 2819 576 0,'0'0'141'0,"0"0"-48"15,0 0-31-15,0 0-3 16,0 0 30-16,0 0-25 15,-130 189-21-15,92-123 2 16,-4 5-5-16,1 0-2 16,0 4-3-16,0-4-7 15,10-5-18-15,4-8-1 16,8-13-8-16,10-7 1 16,-1-7 0-16,4-11-2 15,6-6-6-15,0-6-51 16,0-4-50-16,0-4-68 15,0 0-1-15,19-26-82 0</inkml:trace>
  <inkml:trace contextRef="#ctx0" brushRef="#br0" timeOffset="10565">5632 2888 577 0,'0'0'145'0,"0"0"-62"16,0 0-27-16,0 0-17 16,0 0 2-16,0 0 21 15,-28 179-26-15,18-113-7 16,1 3-2-16,-4-3 1 16,1-3-4-16,-1-6-4 15,-1-2-5-15,6-10-5 0,2-11-6 16,3-5-1-16,-2-15 0 15,5-2-3-15,0-9-6 16,0-3-40-16,0 0-29 16,0 0-15-16,0-21 3 15,8-21-140-15,30-19-102 16</inkml:trace>
  <inkml:trace contextRef="#ctx0" brushRef="#br0" timeOffset="10805">5775 2979 277 0,'0'0'170'0,"0"0"-51"0,0 0-7 16,0 0-23-16,0 0-50 15,0 0-39-15,19 49 3 16,-3 14 12-16,4 8 31 16,5-2-13-16,-3-9-16 15,0-9 12-15,-6-11-14 16,-3-10-5-16,-7-14-7 15,0-6 0-15,-6-9 1 16,5-1-4-16,-5 0-31 16,5 0-95-16,4-11-92 15,7-23-312-15</inkml:trace>
  <inkml:trace contextRef="#ctx0" brushRef="#br0" timeOffset="11050">6030 2905 421 0,'0'0'178'0,"0"0"-48"16,0 0-29-16,0 0-40 15,0 0-21-15,0 0-32 16,25 29-7-16,19 14 23 16,8 5 18-16,1 7 16 15,-2-7-21-15,-9 6-20 16,-7-5-5-16,-7-3-4 15,0-3-4-15,2-9 1 0,-2-6-2 16,7-5-3 0,0-3-55-16,-10-7-131 0,-16-8-182 15</inkml:trace>
  <inkml:trace contextRef="#ctx0" brushRef="#br0" timeOffset="12009">1058 3554 334 0,'0'0'151'0,"0"0"-23"15,0 0-4-15,0 0-10 16,0 0-24-16,0 0-24 16,-35-20-20-16,13 20-19 15,-12 17-1-15,-12 17-2 16,-10 12 6-16,-15 8-9 15,-14 9-3-15,-8 3-7 16,-1 0-5-16,11-9 0 16,12-9 3-16,18-8-6 15,12-8-3-15,12-9 2 16,4-9 2-16,11-8-4 16,3 0-12-16,3-6-39 15,8 0-15-15,0 0-35 0,0 0-56 16,39-20-4-16,24-14 52 15,19-15-38-15</inkml:trace>
  <inkml:trace contextRef="#ctx0" brushRef="#br0" timeOffset="12406">957 3634 128 0,'0'0'272'0,"0"0"-184"0,0 0-10 16,0 0 12-16,0 0-19 15,0 0-3-15,25-34-16 16,-25 34-8-16,0 0-15 16,0 0-10-16,0 0-15 15,-17 17 16-15,-14 17-6 16,-7 9 21-16,0 8 6 15,-3 5 1-15,-1 3-10 16,1 1-11-16,0 0-9 16,0-3-4-16,5-6-4 15,11-8 0-15,3-12-2 16,9-4 0-16,4-10-2 16,-1-5 1-16,7-4 2 0,0-2-3 15,3-5-1 1,0 3-22-16,0-4-26 0,-3 0-19 15,3 0 5-15,0 0-9 16,0-19-140-16,3-16-47 16</inkml:trace>
  <inkml:trace contextRef="#ctx0" brushRef="#br0" timeOffset="12737">976 3540 249 0,'0'0'204'0,"0"0"-145"15,0 0-17-15,0 0 6 16,0 0 29-16,0 0-11 16,0 120 10-16,0-69-17 15,0 6-6-15,0 3-2 16,-3-3-9-16,-8 1-17 15,5 2 0-15,-7-6-6 16,4-3-3-16,-4-10-8 16,4-7-5-16,3-9 2 15,-4-13-2-15,7-4-3 16,3-4-1-16,-3-4-35 0,-4 0-50 16,1-4-11-1,6-30-105-15,0-17-123 0</inkml:trace>
  <inkml:trace contextRef="#ctx0" brushRef="#br0" timeOffset="13030">1042 3456 478 0,'0'0'114'16,"0"0"-107"-16,0 0 7 15,0 0 51-15,0 0 7 16,0 0 6-16,143 141 0 0,-108-98-24 16,-7 5 0-16,-1 9-1 15,-15 4 8-15,-2 2-8 16,2 0-15-16,-5-6-6 16,5-9-18-16,1-11-8 15,0-11 2-15,-4-8-6 16,0-5 3-16,-2-8-5 15,-4 2-36-15,-3-7-82 16,0 0-61-16,0 0-121 16</inkml:trace>
  <inkml:trace contextRef="#ctx0" brushRef="#br0" timeOffset="13688">200 4080 455 0,'0'0'111'0,"0"0"3"16,0 0-30-16,0 0-20 16,0 0-31-16,0 0-23 15,-107 17-4-15,80 22 1 0,2 5-1 16,6-6 1-16,7 1-3 15,2-1-3-15,10-10-1 16,0 1 1-16,0-15-2 16,19-12 2-16,14-2 4 15,5 0 7-15,6-10-7 16,-3-19 23-16,-2-5 37 16,-14 0-4-16,-13-7 5 15,-5-2-26-15,-7 1-16 16,0 1-9-16,-3 7-11 15,-16 8-4-15,0 3-12 16,0 12-14-16,5 8-53 16,-2 3-38-16,10 0-9 15,3 20-35-15,3 10-40 0,0 0-281 16</inkml:trace>
  <inkml:trace contextRef="#ctx0" brushRef="#br0" timeOffset="13822">200 4080 43 0</inkml:trace>
  <inkml:trace contextRef="#ctx0" brushRef="#br0" timeOffset="14066">200 4080 43 0,'204'126'416'0,"-207"-129"-316"0,3 3-1 0,0 0-25 16,0 0-26-16,-3 0-45 0,-4 0-1 15,-5 20-2-15,-4 11 1 16,2 6 0-16,3 4 0 16,11-10 2-16,0 0-3 15,0-8-7-15,2-9 3 16,15-4-9-16,2-10 2 16,-1 0 11-16,1 0 5 15,-3-21-1-15,-6-5 3 16,-4 0 15-16,-6-2 20 15,0-7 13-15,0 5-33 16,0-2-5-16,-6 1-15 16,-7 8-2-16,4 5-16 0,2 12-76 15,1 6-77-15,0 0-169 16</inkml:trace>
  <inkml:trace contextRef="#ctx0" brushRef="#br0" timeOffset="14507">781 4286 179 0,'0'0'114'0,"0"0"-24"0,0 0 48 15,0 0-44-15,0 0-21 16,0 0-13-16,-12-29-24 16,6 29-15-16,-4 0-5 15,4 0-1-15,-7 0-9 16,4 12-3-16,-1 16-2 16,4 4 3-16,6 7-4 15,0-7-2-15,0 4 2 16,25-9 0-16,13-13 4 15,6-5 3-15,8-9-1 16,-5-3 0-16,-6-23 9 0,-13-5 28 16,-11-1 17-16,-14-2 13 15,-3 0-32-15,0-1-7 16,-9 5-21-16,-24 2-13 16,-1 13-8-16,-1 5-12 15,0 8-13-15,7 2-37 16,6 0-29-16,8 14-77 15,11 15-112-15</inkml:trace>
  <inkml:trace contextRef="#ctx0" brushRef="#br0" timeOffset="14937">1424 4286 186 0,'0'0'125'15,"0"0"-14"-15,0 0-6 16,0 0-23-16,0 0-4 16,0 0-20-16,13-23-2 15,-13 23-11-15,0 0-16 16,0 0-14-16,-5 0 2 15,-6 6-2-15,-3 14-7 16,3 6-5-16,0 5-3 16,8 3 4-16,3 1-1 0,0-7 0 15,9-5-3-15,27-9 6 16,8-8 1-16,4-6 8 16,2 0 41-16,-5-14 11 15,-10-15 12-15,-13 3-12 16,-12-5-9-16,-10 5-14 15,0-5-14-15,-19 2-28 16,-26 0-2-16,-5 4-32 16,-5 7-47-16,2 13-46 15,7 5-61-15,9 0-254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3:18.409"/>
    </inkml:context>
    <inkml:brush xml:id="br0">
      <inkml:brushProperty name="width" value="0.05" units="cm"/>
      <inkml:brushProperty name="height" value="0.05" units="cm"/>
      <inkml:brushProperty name="color" value="#3165BB"/>
      <inkml:brushProperty name="fitToCurve" value="1"/>
    </inkml:brush>
  </inkml:definitions>
  <inkml:trace contextRef="#ctx0" brushRef="#br0">50 77 553 0,'0'0'281'0,"0"0"-163"15,0 0 26-15,0 0-40 16,0 0-8-16,0 0-37 15,-50-77-31-15,50 77-19 16,0 0-9-16,3 26-9 0,25 27 3 16,13 31 6-16,14 13 3 15,2 8 0-15,1 6-2 16,-2 1 2-16,-8-11-3 16,-14-13 2-16,-7-25 1 15,-16-23 0-15,-3-14-3 16,-2-17 1-16,-6-3-1 15,0-6 3-15,0 0 11 16,0-15 5-16,-17-22-16 16,-14-9-1-16,-10 0 2 15,0 1 1-15,0 7 0 0,5 16-4 16,17 5 5 0,6 13 4-16,10 4-3 0,3 0-7 15,0 9-11-15,0 23 4 16,6 8 7-16,23-6 0 15,10-6 1-15,5-1-1 16,0-13 0-16,8-3-4 16,-8-8 4-16,3-3 0 15,0 0 0-15,5 0-3 16,-11-23 3-16,-3 3 4 16,-16-5-3-16,-13 1-1 15,-9 5-9-15,0 1-14 16,0 10-21-16,-12 8-50 15,-13 0-99-15,-4 8-76 0,1 29-177 16</inkml:trace>
  <inkml:trace contextRef="#ctx0" brushRef="#br0" timeOffset="1297">685 1409 489 0,'0'0'269'0,"0"0"-126"15,0 0 0-15,0 0-10 16,0 0-55-16,-53-157-33 0,53 132 5 16,19 4-30-16,6 7-11 15,-3 8-8-15,3 6-1 16,2 0-3-16,-2 0 0 15,3 17 1-15,-3 16 1 16,-6-3 1-16,-6 2-1 16,-7-1 0-16,-3-2 1 15,2-6-6-15,-2-3 2 16,-3-9 2-16,3-2 0 16,0-6-4-16,-1-3 6 15,6 0 0-15,7-17 10 16,4-17-5-16,10-14-3 15,5 1 18-15,-1-3-1 0,-5 11-6 16,-9 10 15-16,-9 15-4 16,-7 8-7-16,-3 6-7 15,3 0-10-15,7 0-8 16,5 17 2-16,7 12 4 16,0 3 1-16,-3 2-4 15,0 0-9-15,-2-2-1 16,2-6 14-16,0-9-7 15,0-9 2-15,0-4-2 16,0-4 8-16,1 0 6 16,-1 0-6-16,0-29 7 15,-4-3-7-15,1 1 5 16,-6-3 0-16,-4 2 0 16,-6 6 6-16,0 6 1 0,0 8 3 15,0 7-7-15,0 5-6 16,0 0-2-16,0 0-6 15,3 0-6-15,3 23 6 16,10 5 5-16,0-4-6 16,4-4-11-16,2-4 0 15,-3-4 9-15,0-6 7 16,-3-3 1-16,-1-3 1 16,4 0 0-16,0 0 2 15,3-9-2-15,-3-12 2 16,-2 4 0-16,-7-5-1 15,-4 2 2-15,-6 0-1 0,0 2-1 16,0 7 2-16,0 5 8 16,0 5-11-16,0 1-1 15,0 0-11-15,0 25-1 16,9 9 13-16,7 0 0 16,0-5-11-16,3-6 10 15,3-7-15-15,6-6-1 16,5-8 10-16,5-2 5 15,6 0 2-15,-2-8 1 16,-4-21-1-16,-7-9 2 16,-9-1 1-16,-6-4 0 15,-13-3 5-15,-3 0 6 16,0 3 3-16,-12 5 7 0,-13 11-2 16,-1 7-7-1,1 11-15-15,3 6-5 0,5 3 2 16,6 0-1-16,3 34 1 15,8 13 1-15,0 4 2 16,0 3-3-16,8-3 2 16,23-8-13-16,1-10-4 15,6-11-8-15,6-8 13 16,7-5 10-16,9-9 3 16,6 0 1-16,2 0 0 15,-8-29-1-15,-6-5 2 16,-10-6-1-16,-9-12 6 0,-16-5 2 15,-3-12 4 1,-16-2 6-16,0 2-4 0,0 6-3 16,-19 16 2-16,-3 15-3 15,6 11-2-15,3 16-4 16,4 5-5-16,-7 11-5 16,-3 43-1-16,-4 24 6 15,7 16 0-15,13 3 0 16,3-5 0-16,3-7 0 15,43-7 0-15,23-18 1 16,27-9 0-16,14-17-1 16,8-14-4-16,-13-8-29 15,-28-12-47-15,-30 0-91 16,-37-8-130-16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3:06.834"/>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1915 2796 772 0,'0'0'272'16,"0"0"-159"-16,0 0 1 16,0 0-32-16,0 0-10 15,0 0-24-15,0 0-20 16,7-115-22-16,-7 124-6 16,0 48 4-16,0 32 4 15,-41 25 17-15,-20 6-8 16,-5-5-8-16,12-13-5 0,12-30 0 15,20-27-3 1,12-16-1-16,10-23 1 0,0-6-1 16,0 0 0-16,0 0 0 15,13-37 0-15,34-44 0 16,24-30 11-16,12-35-9 16,-1-18 0-16,-5-15-1 15,-14-10 1-15,-3-2 3 16,-7 17-5-16,-11 34 1 15,-13 51 0-15,-14 43 1 16,-8 46-2-16,-7 28-9 16,0 81-11-16,0 54 20 0,-32 40 1 15,-12 15 2-15,-1-13-3 16,10-8 0-16,7-19-1 16,12-32 1-16,16-32-7 15,0-50-25-15,0-37-59 16,22-27 42-16,16-9 17 15,9-47-8-15,-2-27 29 16,-26-6-24-16,-19 7-9 16,-34 11 37-16,-46 7-9 15,-21 13-15-15,-20 13 7 16,-10 13 15-16,7 11 9 16,16 8 2-16,32 6 0 15,32 0 8-15,24 0 4 0,20 0-14 16,20 0-4-1,53-12 4-15,51-14 8 0,44-19 5 16,32-24 4-16,13-25-2 16,-13-3-10-16,-28-6 2 15,-42 17 12-15,-44 13 5 16,-35 6 12-16,-29 13 24 16,-22 2 10-16,0 4-20 15,-16 8-17-15,-22 11-8 16,-1 12-7-16,8 17-7 15,-4 7-11-15,-6 57 0 16,-14 39 3-16,-5 30-3 16,7 20 1-16,15 1-1 15,15 6 2-15,23-16-2 0,0-31 0 16,20-34-1 0,27-40-15-16,13-28-11 0,17-11 11 15,11-32 10-15,14-39-2 16,0-23-9-16,-10-14 16 15,-16-13 1-15,-19-13 2 16,-19-3 2-16,-24 2 0 16,-14 15 2-16,0 29 2 15,-36 28 12-15,7 35 16 16,7 24-16-16,0 8-20 16,2 67 0-16,-5 38-2 15,0 39 2-15,6 15 2 16,9-3 0-16,7-14 0 0,3-26-2 15,0-29 0 1,0-28 0-16,19-23-4 0,19-14-7 16,29-20-26-16,25-6-21 15,19-14-71-15,10-29-240 16,-22-6-372-16</inkml:trace>
  <inkml:trace contextRef="#ctx0" brushRef="#br0" timeOffset="1135">5460 2532 890 0,'0'0'138'0,"0"0"-30"15,0 0 35-15,-31-181-29 0,24 143-56 16,-5 12-30-16,2 14 1 16,-2 4-1-16,-7 8-12 15,-14 0-15-15,-14 46-1 16,-16 31 0-16,-5 17 1 16,12 9 2-16,24-14-3 15,32-12-4-15,0-14-3 16,51-24-15-16,10-15-2 15,5-24 2-15,0 0 3 16,1-43 19-16,3-26 6 0,-3-12-4 16,-10 8-1-1,-16 21 8-15,-19 21 9 0,-13 20 12 16,-9 11-4-16,0 0-20 16,0 5-6-16,0 32-12 15,14 15 12-15,-1 13 4 16,-1 15-1-16,4-2-2 15,-3-1 0-15,-1-3 1 16,4-14-1-16,-3-17 0 16,-1-23-1-16,1-14-3 15,7-6 0-15,2 0 3 16,16-38 6-16,12-19 4 16,10-14-7-16,11-26-2 15,-4-3 2-15,-7-1 4 16,-8 19-2-16,-16 22-1 0,-17 28 0 15,-8 20 6 1,-11 12-1-16,0 0-9 0,0 0-1 16,3 0-5-1,6 18-1-15,1 22 7 0,-1 6 1 16,-2 8 1-16,-1 6-2 16,0-3 3-16,4-6-2 15,-1-2-1-15,4-8 0 16,-1-5 1-16,1-4-1 15,1-15-1-15,-6-3-1 16,3-14-1-16,8 0 3 16,9-17 2-16,13-23 3 0,3-11-2 15,1-11 0 1,-7-2 2-16,3-7-3 0,-5 2 1 16,-8 17-1-16,-9 16-2 15,-9 21 3-15,-10 9 5 16,0 6-6-16,0 0-2 15,0 0-3-15,3 0-4 16,3 26 0-16,4 0 7 16,-1-1 0-16,1-5-5 15,-1-8-12-15,2-1-9 16,-6-11-22-16,-2 0-27 16,0 0-67-16,-3 0 8 15,0 0 75-15,0-14-62 16,0-3 55-16,0 0 17 15,-6 2 6-15,-4-3 36 0,7 5 2 16,3 0-1-16,0 6 6 16,0 1 2-16,0 6 1 15,0 0-3-15,0 0-6 16,0 0-119-16,-3 26-250 16</inkml:trace>
  <inkml:trace contextRef="#ctx0" brushRef="#br0" timeOffset="1486">6798 2561 424 0,'0'0'149'16,"0"0"-29"-16,0 0 4 16,0 0-28-16,0 0-20 15,0 0 4-15,22-128-12 16,-16 110 0-16,-6-5 8 15,0 3-15-15,0 0-16 16,0 0-13-16,-19 6-4 16,4 5-3-16,-4 9-3 15,0 0-10-15,-3 38-12 16,-5 30 1-16,5 21 2 16,13 2-2-16,9-2-1 15,0-15-2-15,28-16 2 16,5-13-2-16,-5-19 1 0,4-14 0 15,9-12-4-15,17 0-1 16,5-29-11-16,1-5-37 16,-14 2-67-16,-21-2-98 15,-26 3-189-15</inkml:trace>
  <inkml:trace contextRef="#ctx0" brushRef="#br0" timeOffset="2268">7881 2167 881 0,'0'0'209'16,"0"0"-91"-16,0 0 3 16,0 0-41-16,0 0-53 15,0 0 5-15,28 142 25 16,-28-29-31-16,0 9-11 15,-14-2-1-15,-13-1-4 0,2-29-1 16,9-25-3-16,7-22-5 16,6-28 3-16,3-10-3 15,-3-5 5-15,3-31 9 16,-4-29 10-16,1-21-22 16,0-13-1-16,0-8 1 15,0-7-1-15,0-14-1 16,3-3 3-16,0-6-4 15,6 16-7-15,29 15 2 16,9 30-3-16,6 34-1 16,2 24-5-16,-2 13 3 15,-6 24 1-15,-5 36 2 0,-10 29-9 16,-23 17 8-16,-6 14 1 16,-25-3 2-16,-33 2 5 15,-8-4-1-15,-5-6 2 16,8-12 1-16,16-22-1 15,17-32-6-15,25-23 1 16,5-15-7-16,13-5 0 16,40 0 12-16,18-17 4 15,8-3-4-15,7-3 0 16,-7 15-1-16,-7 8 1 16,-11 0-2-16,-7 0 2 15,-9 31 0-15,-13 1-1 16,-10 13 1-16,-19-8 0 0,-3 9 3 15,-35-9 1-15,-29 0 5 16,-15-5-3-16,-4-9-2 16,1-7 0-16,9-1-4 15,16-12-10-15,22-3-46 16,32 0-82-16,3-11-92 16,76-46-189-16</inkml:trace>
  <inkml:trace contextRef="#ctx0" brushRef="#br0" timeOffset="2451">9041 2664 853 0,'0'0'174'16,"0"0"-32"-16,0 0 35 0,0 0-65 16,0 0-56-16,-175-20-32 15,166 20-23-15,-5 0-1 16,6 3-48-16,-3 14-148 15,11-5-215-15,17-12-430 16</inkml:trace>
  <inkml:trace contextRef="#ctx0" brushRef="#br0" timeOffset="2830">9019 2201 793 0,'0'0'196'0,"0"0"-91"0,0 0-62 16,0 0-18-16,222-117 23 16,-83 62-7-16,17-2-22 15,-13 3-12-15,-44 17-3 16,-49 11 0-16,-34 18-2 16,-16 2 24-16,0 0 31 15,-16 0-33-15,-15 6-20 16,1 0 2-16,8 0 7 15,3 0 6-15,7 12-1 16,-4 28-5-16,-3 17 11 0,0 20 11 16,-6 20-6-1,6 15-11-15,2 2-11 0,12-3-1 16,2 1 0-16,3-9-2 16,0-14-4-16,0-24 1 15,0-10 2-15,0-24-3 16,0-17-4-16,0-6-44 15,0-8-69-15,0-2-89 16,25-55-106-16</inkml:trace>
  <inkml:trace contextRef="#ctx0" brushRef="#br0" timeOffset="3038">10257 1412 803 0,'0'0'150'0,"0"0"-16"15,0 0 29 1,0 0-24-16,0 0-57 0,0 0-49 16,0-67-33-16,0 139 2 15,4 29 17-15,5 16-12 16,-3 12-3-16,-6 11-4 16,0 2-51-16,0-10-189 15,-22-17-354-15</inkml:trace>
  <inkml:trace contextRef="#ctx0" brushRef="#br0" timeOffset="3422">10610 2627 905 0,'0'0'165'15,"0"0"-24"-15,86-179-21 16,-39 107-57-16,-6 3-21 15,-11 6-5-15,-11 0-12 16,-16 17 4-16,-3 15 6 16,0 11-17-16,-3 8-7 15,-19 12-7-15,-5 0 1 16,-1 23-3-16,-4 30 0 16,10 17-1-16,10 7 2 15,12 0-1-15,3-1-2 16,38 0 0-16,20-5-3 15,14-2 2-15,4 0 1 0,-8-10 2 16,-21-7-2-16,-20-14 0 16,-25-10 1-16,-5-5-1 15,0-6 2-15,-35-5 0 16,-15-4 1-16,-24-2 2 16,-11-6-5-16,-11 0-36 15,-12 0-89-15,-6 0-153 16,-10 0-308-16</inkml:trace>
  <inkml:trace contextRef="#ctx0" brushRef="#br1" timeOffset="13696">2541 20 458 0,'0'0'134'15,"0"0"34"-15,0 0-27 0,0 0-35 16,0 0-13-16,0 0-15 15,-6-16-11-15,3 16-17 16,-13 0-18-16,-25 26-13 16,-23 35-10-16,-32 30 5 15,-17 21-4-15,-8 5 2 16,-7 3 6-16,12-14 3 16,1-14-6-16,13-18-4 15,22-14-4-15,20-17-2 16,25-17-1-16,20-15-3 15,7-8 0-15,8-3 2 16,0 0-2-16,0 0 8 0,0 0-6 16,11-32-2-16,24-19-1 15,6-15 0-15,1 3-1 16,-14 12 1-16,-9 11-6 16,-6 11 3-16,-10 8 3 15,-3 5 4-15,0 7-3 16,0 4 0-16,0 5 0 15,0 0-1-15,0 0-2 16,0 0-2-16,0 0-1 16,0 11-4-16,0 23 0 15,0 12 8-15,0 0 2 16,0-10-2-16,12-4 2 16,14-8-2-16,5-7 1 0,8-6 0 15,11-8 0-15,10-3-8 16,-5 0-78-16,-20 0-52 15,-29 0-81-15,-6 3-133 16</inkml:trace>
  <inkml:trace contextRef="#ctx0" brushRef="#br1" timeOffset="14904">64 1486 212 0,'0'0'397'0,"0"0"-302"15,0 0 55-15,0 0-2 16,0 0-28-16,0 0-59 16,-68-100-17-16,75 74-13 15,13 6-6-15,-6 7-5 16,-3 6-1-16,-3 2-6 15,-3 2 1-15,4 3-14 16,0 0 0-16,7 0-3 16,-6 20 1-16,-10 14-3 15,0 9 4-15,0 8 1 16,-7-7 1-16,-8-7 1 0,2-9-1 16,7-11 1-16,-2-8-2 15,8-9-7-15,0 0-8 16,0 0 3-16,0 0 4 15,14-4 3-15,14-24-1 16,10-15 6-16,6-11 2 16,5-3-1-16,-2 1 2 15,-9 9-3-15,-13 24 0 16,-11 14-2-16,-8 9-1 16,-6 0-6-16,3 12-4 15,1 22 9-15,-1-1 2 16,0-8-1-16,0-5 3 0,3-3 0 15,4-3 1 1,-1-6-1-16,1-3 0 16,-4-5 0-16,0 0-1 0,4 0-3 15,6 0-3-15,9-27 7 16,6-10 0-16,8-7 2 16,-4 5-2-16,-7 1 1 15,-9 18-1-15,-8 6 6 16,-8 11 7-16,-3 3 3 15,0 0-16-15,0 0-3 16,0 3-4-16,0 26-8 16,0 8 14-16,0 1 2 15,0-7-2-15,0-6 1 16,13-7 0-16,9-7-10 16,-3-6-14-16,3-5 7 0,-3 0 2 15,3-2 14-15,-2-18 2 16,-6-4 2-16,-3 6-2 15,-5-1 3-15,-1 12-2 16,-5 0 11-16,0 7 9 16,0 0-18-16,0 0-4 15,8 0-5-15,8 0-6 16,-1 7 11-16,7 0-2 16,1 3 2-16,0-1-13 15,5-9-3-15,-3 0 13 0,0 0-1 16,1-8-2-1,-4-17 2-15,-3-6 4 0,-7-1 1 16,-4-2-1 0,-8-3 2-16,0 6 4 0,0-1 3 15,-3 12 7-15,-14 9 6 16,4 8 1-16,-6 3-23 16,-3 22 0-16,-3 33 0 15,3 11 1-15,6 5 1 16,16-5-2-16,0-18 0 15,22-16-2-15,25-15-22 16,18-17 1-16,4 0 4 16,5-14-4-16,-8-17-1 15,-9-7-3-15,-12 0 7 16,-17-4 20-16,-12-4 0 16,-10 1 0-16,-6-1 6 15,0 9 12-15,0-3 6 0,-12 17 8 16,-7 10 3-16,8 8-7 15,5 5-9-15,-4 5-19 16,-5 39-10-16,-7 14 10 16,-4 7 2-16,7 1-2 15,4-7 1-15,15-9-2 16,0-8-25-16,0-13-82 16,41-17-56-16,23-12-18 15,18 0-262-15</inkml:trace>
  <inkml:trace contextRef="#ctx0" brushRef="#br1" timeOffset="15647">2637 347 559 0,'0'0'182'15,"0"0"-61"-15,0 0 2 16,0 0-30-16,0 0-44 16,0 0-24-16,-52-33-14 15,62 33-11-15,29 37 3 16,21 29 1-16,7 17 14 15,2 10-6-15,2 9 2 0,-5-5-1 16,0-15-4-16,-3-16-1 16,-2-15 0-16,-10-14-4 15,-15-12 1-15,-14-6-5 16,-10-17 7-16,-12 1-6 16,0-3 4-16,0 0 10 15,0-5-1-15,-3-24-4 16,-25-11-6-16,-11-7 0 15,-8 9 3-15,-7-3-4 16,2 13 0-16,5 10 1 16,12 10 4-16,10 5-8 15,16 3 1-15,9 0-1 16,0 9-8-16,3 19 1 0,32 7 6 16,6-9 2-1,15-6-1-15,5-9 1 0,-1-4 3 16,4-7-4-16,3 0 0 15,0-7 2-15,-4-19-1 16,-5-3 1-16,-20-2 0 16,-13 3 5-16,-19 2-7 15,-6 9-3-15,0 5-29 16,-31 12-58-16,-13 0-105 16,-5 6-58-16,-8 28-181 15</inkml:trace>
  <inkml:trace contextRef="#ctx0" brushRef="#br1" timeOffset="16863">3148 1378 677 0,'0'0'168'0,"0"0"-93"15,0 0 51-15,0 0-39 16,0 0-15-16,0 0-21 15,-16-160-27-15,35 142-10 16,-3 7 4-16,-4 8-9 16,1 3-9-16,-2 0-5 15,0 20 5-15,3 11-3 0,-8 9 4 16,4 3-1 0,-4-5 5-16,0-1-5 0,1-8-1 15,-1-7 1 1,0-8 1-16,-3-4-1 0,0-8-1 15,-3-2-2-15,4 0 3 16,-1 0 1-16,3 0 3 16,4-12-3-16,2-13 0 15,4-1 0-15,3-5 1 16,-2-7-2-16,-3 10 1 16,0-1 0-16,-4 15 1 15,-4 2-1-15,-3 11-2 16,0 1-1-16,7 0-9 15,2 5-5-15,1 17 16 0,3 7-3 16,-4-3 2-16,1-1 1 16,-4-5-1-16,2-5 1 15,-3-10 0-15,3-5 0 16,-2 0 0-16,4 0 2 16,3 0 3-16,-1-14 2 15,4-12-4-15,0-3-2 16,0 1 0-16,-6 3 2 15,-4-4 1-15,-6 9 3 16,2 0-3-16,-2 11 4 16,-3 6 2-16,0 3-7 15,0 0-3-15,3 0-14 16,2 20 5-16,-2 9 9 0,5-4 1 16,-2-2 0-16,3-8-1 15,4 0 0-15,0-13 0 16,3 1 0-16,6-3 1 15,0 0 0-15,3 0 0 16,-5 0 1-16,-4-5-1 16,-10-10 2-16,-3 3 4 15,-3 1-4-15,0-4 2 16,0 4 4-16,0 4-5 16,0 3-2-16,0 4-2 15,0 0 0-15,0 0-10 16,3 0-5-16,10 19 10 0,0 10 4 15,5-2 1-15,-2-10-1 16,0-1-2-16,0-7-3 16,4-7 2-16,2-2 1 15,3 0 3-15,3-17 2 16,4-17 0-16,-4-3 1 16,-4 0-2-16,-12 3 2 15,-7-4 7-15,-5 1 3 16,0 3-3-16,0 5-4 15,-2 3 7-15,-10 16 10 16,4 0-1-16,2 10-20 16,6 0-2-16,-2 0-9 15,-1 38-8-15,0 11 17 0,3 8 1 16,0-3-1 0,0-11 0-16,11-9-1 0,14-8-13 15,11-11-13-15,-1-6 8 16,9-9 15-16,8-8 4 15,1-25-2-15,-1-10 2 16,-11-8 1-16,-13-4 3 16,-12 1 1-16,-10-3 12 15,-6 2 13-15,0 7-9 16,-3 10-7-16,-13 16 2 16,0 13 3-16,1 9-10 15,-7 38-9-15,-8 33-12 16,-5 17 12-16,10 4 0 15,19-12 0-15,6-9 0 0,13-13-5 16,34-19-32 0,26-14-36-16,14-12-33 0,7-13-148 15,-4-14-400-15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5-19T11:53:37.829"/>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3:52.406"/>
    </inkml:context>
    <inkml:brush xml:id="br0">
      <inkml:brushProperty name="width" value="0.05" units="cm"/>
      <inkml:brushProperty name="height" value="0.05" units="cm"/>
      <inkml:brushProperty name="color" value="#ED1C24"/>
      <inkml:brushProperty name="fitToCurve" value="1"/>
    </inkml:brush>
  </inkml:definitions>
  <inkml:trace contextRef="#ctx0" brushRef="#br0">2319 251 803 0,'0'0'160'16,"0"0"-27"-16,0 0-4 0,0 0-16 15,0 0-61-15,0 0-18 16,0 0-3-16,-3-20-20 15,-4 20 12-15,1 0 2 16,3 0-16-16,-5 0 9 16,-3 15-14-16,-6 11 4 15,-8 1 1-15,3 17-6 16,0 13 3-16,3 12-3 16,9 8-1-16,7 3-1 15,3 0 2-15,0-3-3 16,10-6 0-16,15-5 5 15,3-12-5-15,7-7 0 0,10-13 6 16,6-9-12 0,13-16 9-16,18-9-3 0,7 0 12 15,3-15-12-15,-9-13 4 16,-20-7 6-16,-16-2-6 16,-8-8 16-16,-11-15 1 15,-12-11-3-15,-6-16 7 16,-10-10-17-16,0-3 7 15,-10 6-6-15,-25 8-6 16,-2 12 5-16,-12 11-8 16,-4 5 0-16,-1 10-1 15,-10 5-6-15,1 13 5 16,5 15-2-16,1 12-3 0,2 3 1 16,8 0 1-16,3 11-14 15,9 20-22-15,10 15-33 16,8 11-42-16,11 4-42 15,6-2-106-15,0 7-201 16</inkml:trace>
  <inkml:trace contextRef="#ctx0" brushRef="#br0" timeOffset="727">2061 1215 350 0,'0'0'176'0,"0"0"-110"16,0 0 32-16,0 0 24 15,0 0-21-15,0 0-4 16,115-158-13-16,-109 147 6 16,-3 7 9-16,-3 2-21 15,0 2-17-15,0 0-23 16,0 0-21-16,0 0 14 0,0 0-19 15,-9 12-12-15,-35 28 15 16,-14 23-4-16,-18 14 5 16,-13 12 0-16,2 5-2 15,2-5 5-15,13-4-13 16,1 1 1-16,13-5 7 16,5-7-13-16,2-3 9 15,10-11-2-15,2-6-3 16,8-8 9-16,9-15-14 15,9-11 4-15,7-11-2 16,6-9 2-16,0 0 0 16,0 0-2-16,0 0-2 15,0 0 7-15,0-2-7 16,3-19-3-16,10 1-12 0,-1-5-47 16,-9 7-2-16,-3 10-40 15,0 8-70-15,0 0-100 16,0 2-147-16</inkml:trace>
  <inkml:trace contextRef="#ctx0" brushRef="#br0" timeOffset="1231">879 2261 679 0,'0'0'148'15,"0"0"-38"-15,0 0 10 16,0 0-1-16,0 0-43 16,0 0 1-16,-94-45-36 15,75 45-19-15,-11 22-6 16,2 18-9-16,3 9 8 16,2 7-6-16,5 8-9 15,11-3 11-15,7 7-9 16,0 6-2-16,0 0 3 15,13-2-1-15,15-4-1 16,10-13-1-16,14-10 1 16,8-16-3-16,15-15 5 15,15-14-1-15,8 0 7 0,0-19-8 16,-2-22 3 0,-19-7-4-16,-17-9 1 0,-7-10 18 15,-9-7-1-15,-5-8 6 16,-17-7 2-16,-12-8-6 15,-10-3 1-15,0-6-7 16,-38 14-11-16,-17 12 6 16,-11 15-8-16,-11 24 0 15,-14 10-1-15,5 16-12 16,4 15 9-16,14 0 3 16,18 0-24-16,12 35-40 15,16 11-65-15,8 5-77 16,11 4-90-16,0-4-340 15</inkml:trace>
  <inkml:trace contextRef="#ctx0" brushRef="#br0" timeOffset="2362">2718 1155 315 0,'0'0'231'16,"0"0"-107"-16,0 0 18 15,0 0-13-15,0 0 6 16,0 0-29-16,-31-138-22 15,31 138 10-15,0 0-40 16,0 0-23-16,0 0-20 16,0 0-9-16,6 18-1 15,13 15 5-15,9 17 8 16,11 15 13-16,9 12-3 16,5 12 6-16,8 14-6 0,2 3-16 15,-5 6 9-15,-4-4-9 16,-4-3-2-16,-1-2 5 15,-5-8-11-15,-9-13 4 16,-1-15-4-16,-1-19 5 16,-11-14-3-16,0-13-2 15,-9-7 0-15,-4-11 6 16,-3-3 0-16,-2 0 11 16,-4 0 6-16,0 0-2 15,3 0 16-15,-3-17-21 0,0-6-8 16,0 3 5-1,0 0-13-15,-19 0 5 0,-3 2-5 16,-4 4-1-16,-5 0-1 16,6 0 1-16,-5 8 1 15,8 6-5-15,3 0 3 16,-3 0 0-16,0 32 1 16,0 8-8-16,5 11 8 15,6 9 0-15,0 3 1 16,5 2-1-16,6 4-1 15,0 2 2-15,0 7 0 16,9-1-1-16,21-3 1 16,11-5 0-16,12-12 1 15,10-8-1-15,11-15 0 16,9-20 4-16,2-11-4 0,11-3 1 16,-5-19 9-16,-11-25-10 15,-13-15 2-15,-11-13 16 16,-17-8-9-16,-10-12 3 15,-20-8 2-15,-9-6-14 16,0-3 14-16,-47 10-14 16,-19 10 1-16,-30 26-2 15,-16 17 2-15,-9 21-2 16,11 19 1-16,11 6-14 16,27 0 14-16,17 25-43 15,23 10-38-15,7 11 2 16,16 8-51-16,9 3-146 0,0-5-266 15</inkml:trace>
  <inkml:trace contextRef="#ctx0" brushRef="#br0" timeOffset="4125">769 3076 398 0,'0'0'246'16,"0"0"-90"-16,0 0-28 16,0 0-14-16,0 0-8 15,0 0-22-15,0 0-3 0,41-86-30 16,-38 86 4 0,-3 0-19-16,0 0-17 0,0 12-17 15,-6 33 8-15,-29 18 17 16,-20 12 15-16,2 2-27 15,-4 0 8-15,-1 3-15 16,1-3 4-16,-4 6-1 16,-2 3-10-16,-3-1-1 15,-5 1 8-15,15-11-5 16,1-12 1-16,20-17-4 16,13-15 0-16,6-14-3 15,13-12-2-15,3-5 1 16,0 0-1-16,0 0-9 15,0-2 14-15,0-18 3 0,7-6-3 16,2 1 8 0,0 5-5-16,1-1-1 0,-7 8-2 15,0 4 3-15,-3 5 1 16,0 2-4-16,0 2 0 16,0 0 0-16,0 0-2 15,0 0-6-15,-9 28 5 16,-10 15 6-16,0 9-3 15,3 2 0-15,4 9 0 16,4-3-3-16,8 5 7 16,0-2-5-16,8 0 1 15,20-5-10-15,10-4 6 16,6-6-7-16,11-13 3 0,-2-12 4 16,7-14-4-16,4-9 8 15,-1-4 0-15,-5-30 2 16,-7-17 1-16,-4-7-2 15,-11-4 3-15,-8-4 16 16,-21-3-12-16,-7-5 13 16,0-1-7-16,-49 4-5 15,-1 14-2-15,-13 14-7 16,-2 17-1-16,2 13-2 16,-4 9-4-16,13 4-2 15,4 0-15-15,11 11-39 16,17 10-27-16,16 5-82 0,6-1-56 15,6-2-53 1,39-12-230-16</inkml:trace>
  <inkml:trace contextRef="#ctx0" brushRef="#br0" timeOffset="4853">1047 3232 610 0,'0'0'137'16,"0"0"0"-16,0 0-16 0,0 0-30 15,0 0 2-15,0 0-22 16,-31-84-22-16,31 84-12 15,0 0-27-15,6 2 2 16,13 27 24-16,6 11 2 16,8 9-1-16,14 10-9 15,10 13 1-15,4 5-1 16,5 1-22-16,-5-1 5 16,-4-3-8-16,-5-11-2 15,-8-10 4-15,-6-9-4 16,-10-18-1-16,-6 0 4 15,-8-12 1-15,-9-7-4 0,1-3-1 16,-6-4 4-16,3 0 1 16,-3 0-3-16,0 0-1 15,0-14 9-15,-3-9-8 16,-16 3 3-16,-6 2-2 16,-3 5-2-16,-7 13-1 15,-1 0 0-15,-5 0-2 16,-3 25-2-16,6 16 7 15,4 13-3-15,10 3 0 16,15 0 3-16,9 1-8 16,0-1 4-16,16 0-1 15,18 0 1-15,5 3-9 16,9-11 9-16,-1-7-7 0,8-16-13 16,1-18 7-1,-4-8 9-15,8 0 5 0,3-22 0 16,-2-22 3-16,5-7-2 15,-8-7 5-15,-7-4 0 16,-17-4 14-16,-12-2-8 16,-14-12-2-16,-8-3 7 15,-20 3-13-15,-37 8 0 16,-20 21-4-16,-5 16-4 16,-4 24 1-16,20 11-8 15,20 0-54-15,29 34-67 16,17 0-122-16,31-10-208 0</inkml:trace>
  <inkml:trace contextRef="#ctx0" brushRef="#br0" timeOffset="5866">3370 3161 481 0,'0'0'228'15,"0"0"-73"-15,0 0-3 16,0 0-24-16,0 0-43 16,0 0-11-16,16-17-21 15,-16 17-1-15,0 0-13 16,0 12-27-16,-9 25 4 15,-26 12 5-15,-4 14 1 16,-2 5 4-16,-11 9-15 16,8 1 2-16,0-1-5 15,6-8-5-15,10-9 5 16,6-17-8-16,8-15 0 0,11-12-1 16,0-9 6-16,3-4-5 15,0-3 3-15,0 0 0 16,0 0 4-16,0 0-6 15,0-20 8-15,0-9-4 16,3 4-3-16,-3-2 2 16,0 5-4-16,0 8 2 15,0 5 2-15,0 6-3 16,0 3 0-16,0 0-1 16,-8 0-1-16,-9 3 0 15,-2 22 1-15,0 15 0 16,0 3 2-16,-6 9-2 15,9 8 0-15,-1-1 0 0,9 8-1 16,8-3 1-16,-3 1 0 16,3-2 0-16,0-6-3 15,9-10 0-15,19-3-1 16,10-15-1-16,10-12-1 16,3-14 6-16,15-3 0 15,10-6 1-15,-2-25 2 16,1-7-1-16,-14-2-1 15,-13 0 7-15,-14-6-1 16,-4-13 13-16,-11-16-4 16,-7-5-6-16,-12-8 3 15,0 5-10-15,-42 6 5 16,-24 10-8-16,-11 19 0 16,-2 17-1-16,1 8-5 0,7 17-5 15,14 6-12-15,12 0-47 16,20 14-45-16,22 21-74 15,3 5-201-15</inkml:trace>
  <inkml:trace contextRef="#ctx0" brushRef="#br0" timeOffset="6693">3704 3128 711 0,'0'0'185'0,"0"0"-7"16,0 0-17-16,0 0-58 15,0 0-22-15,0 0-30 16,0-67-24-16,0 67-3 16,12 0-19-16,13 12 1 15,7 25 14-15,13 9-4 16,-1 14 8-16,13 12 0 0,14 5-12 16,-5 3 7-1,1-3-19-15,-7 0 7 16,-8-5-6-16,-14-4 1 0,-7-11 0 15,-9-4-2-15,-9-20 3 16,-1-13-2-16,-5-9 6 16,-7-7-6-16,0-4 2 15,0 0-3-15,0 0 8 16,0 0-5-16,0-12-1 16,-22-11 3-16,-4 1-4 15,1-2 3-15,0 13-4 16,0-1 0-16,-2 7-1 0,8 2 1 15,7 0 0 1,-4 3-4-16,0 0 4 0,-3 23 0 16,4 17 1-16,-1 8 0 15,5 3 0-15,8 7-1 16,3 3 1-16,0 6-1 16,0 2 0-16,17 0 0 15,8 0 0-15,0-9 0 16,13-3 0-16,6-14 0 15,-1-17 0-15,4-12 3 16,-3-14-2-16,8 0-1 16,1-6 1-16,1-26 2 15,-6-13 1-15,-10-3-2 0,-13-7-1 16,-6-7 16 0,-12-8-8-16,-4-7 3 0,-3-2 0 15,0 1-10-15,-26 6 9 16,-30 13-11-16,-12 13 0 15,-11 14-4-15,-10 15 3 16,7 9 1-16,2 8 0 16,17 0-11-16,21 0-10 15,14 6-36-15,18 13-57 16,10 10-73-16,0 2-157 16,3-5-371-16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4:23.770"/>
    </inkml:context>
    <inkml:brush xml:id="br0">
      <inkml:brushProperty name="width" value="0.05" units="cm"/>
      <inkml:brushProperty name="height" value="0.05" units="cm"/>
      <inkml:brushProperty name="color" value="#3165BB"/>
      <inkml:brushProperty name="fitToCurve" value="1"/>
    </inkml:brush>
  </inkml:definitions>
  <inkml:trace contextRef="#ctx0" brushRef="#br0">4607 846 539 0,'0'0'182'0,"0"0"-23"0,0 0-4 15,0 0 3-15,0 0-52 16,0 0-32-16,0 0-14 16,-112-88-9-16,112 81-18 15,0 0-7-15,0-3-16 16,7 5-10-16,18 0-2 15,7 1-5-15,5 4 5 16,4 0 1-16,2 0 1 16,-15 20 0-16,-6 9-3 15,-13 3 3-15,-9 5-3 16,0 3 3-16,-6-3 1 16,-25-3 2-16,-7-2-1 15,6-12-1-15,9-9 1 16,10-3-1-16,13-3 0 15,0-5 0-15,0 0 0 16,0 0 0-16,0 0 0 0,0 0-2 16,13 0-8-16,29 0-5 15,18 0 14-15,6 0 4 16,-2 0-4-16,-7 0 0 16,-8-5-2-16,-15 5-36 15,-12-2-72-15,-12 2-60 16,-7 0-71-16,-3-6-44 15,0-5-276-15</inkml:trace>
  <inkml:trace contextRef="#ctx0" brushRef="#br0" timeOffset="494">4851 406 472 0,'0'0'195'0,"0"0"-46"16,0 0-22-16,-216-146-10 16,165 129-16-16,13 11-11 15,10 6-30-15,5 0-21 16,0 14-21-16,-8 29-9 16,-4 14 0-16,-9 15 2 15,-3 16 0-15,1 15 8 16,9 7-10-16,8 4 1 0,20-5-7 15,9-4-3 1,12-13 0-16,45-7 0 0,20-10 3 16,24-12-3-16,10-12 0 15,13-19-1-15,0-18-1 16,-1-14 2-16,-2 0 8 16,3-32-2-16,-12-17 1 15,-7-10 0-15,-17-18 15 16,-17-12 14-16,-21-14-3 15,-18-20-7-15,-29-12 2 16,-3-13-9-16,-41 0-6 16,-33 8-10-16,-17 19 3 15,-14 21-6-15,-7 29 0 16,2 25-2-16,5 31 1 0,23 15-3 16,8 43 0-16,19 38-18 15,14 22-60-15,10 17-65 16,9-1-168-16,6 1-256 15</inkml:trace>
  <inkml:trace contextRef="#ctx0" brushRef="#br0" timeOffset="1164">4521 1496 559 0,'0'0'257'0,"0"0"-123"15,0 0 21-15,0 0-6 16,0 0-42-16,0 0-45 15,-3-82-7-15,-1 82-9 16,-2 0-19-16,3 0-11 16,-10 0-2-16,-18 2-10 15,-21 35 3-15,-14 18-2 16,-14 12 0-16,1 12 1 16,-10 9-2-16,-18 12 3 15,-11 14-4-15,-6 1 3 16,6-7 0-16,30-13 1 0,20-18-6 15,21-14 4 1,14-12-3-16,14-7 0 0,7-16-1 16,6-12-1-16,6-7 5 15,0-5-5-15,0-4 3 16,0 0 0-16,-4 0 5 16,4 0-2-16,0 0 0 15,0 0-2-15,0 0-4 16,0 0 2-16,0 0-2 15,0 0-27-15,0 0-46 16,-6 11-55-16,-7 9-125 16,-9 6-49-16,-3 3-76 15</inkml:trace>
  <inkml:trace contextRef="#ctx0" brushRef="#br0" timeOffset="1761">2878 2662 670 0,'0'0'164'15,"0"0"-24"-15,0 0-17 16,0 0-20-16,0 0-8 16,0-160-40-16,7 151-6 15,-7 9-13-15,0 0-7 0,0 0-14 16,0 0-10-1,0 0-5-15,0 11-5 0,0 21 5 16,0 8 2-16,0 3 5 16,-16 3-1-16,0 5-4 15,0-8 0-15,4 3-1 16,-1-10 1-16,7-7 0 16,1-9-2-16,5-8-1 15,0-6-9-15,5 0-1 16,23-6 2-16,4 0 6 15,9 0 3-15,1 0 0 16,-8-17 0-16,1 2 0 16,-7-2 3-16,-9-1-2 15,-3 2 1-15,-5-5 1 0,-5 4 1 16,-4-3 4-16,1-3-6 16,-3 6 7-16,0 0 7 15,0 2 3-15,0 9 3 16,0 4 5-16,0 2-15 15,0 0-4-15,0 0-8 16,0 0-2-16,0 14-6 16,0 18 8-16,0 8 0 15,0-3 1-15,0 3-1 16,0-3 1-16,0 0 0 16,8-2-1-16,-2-6 0 15,0-7-14-15,-6-8-57 16,3-4-16-16,-3-5-52 15,4-5-82-15,-1 0 0 0,6-23-92 16</inkml:trace>
  <inkml:trace contextRef="#ctx0" brushRef="#br0" timeOffset="2234">3167 2381 404 0,'0'0'176'0,"0"0"-40"15,0 0 18-15,-143-157-21 16,106 137-18-16,-1 8-28 16,-1 12-10-16,1 0-36 0,-9 12-15 15,-5 34-10-15,-5 26 1 16,-4 16 2-16,5 12-9 16,8 9 0-16,10-1 0 15,12 4-5-15,13-3 0 16,13-7-2-16,0-7-1 15,24-12-2-15,35-12 0 16,28-10-1-16,17-20 0 16,10-17 1-16,14-18 0 15,-4-6 3-15,-3-23-2 16,-5-20 8-16,-10-11-8 16,-12-9 9-16,-14-9 2 15,-17-5 19-15,-14-10 0 0,-18-10 2 16,-15-8-1-1,-16-18-13-15,0-8-8 0,-32-4 4 16,-35 7-7-16,-21 26-8 16,-21 24 3-16,-5 31-5 15,-3 29 2-15,15 18-7 16,22 0 6-16,20 28-25 16,26 37-32-16,18 27-52 15,16 17-82-15,0-4-127 16,34-5-312-16</inkml:trace>
  <inkml:trace contextRef="#ctx0" brushRef="#br0" timeOffset="2978">5277 1450 549 0,'0'0'196'0,"0"0"-49"15,0 0-11 1,0 0-9-16,0 0-11 0,0 0-25 16,-127-104-33-16,127 104-34 15,0 0-24-15,15 40-3 16,37 30 3-16,14 23 19 15,16 19 1-15,14 5 7 16,3 7-6-16,-2 4-2 16,5 3-4-16,-9 1-3 15,-8-10-3-15,-14-18 0 16,-18-21 0-16,-18-23-3 16,-7-15 4-16,-11-16-5 15,-4-12 3-15,-10-8-4 0,0-9 2 16,-3 0 1-1,0 0 4-15,0 0 7 0,0 0 4 16,0 0-2-16,0 0-2 16,0-3-5-16,0-8-7 15,0 2-5-15,0 3-1 16,0 6-37-16,0 0-40 16,0 0-46-16,-3 9-98 15,-3 19-147-15,-4 10-143 16</inkml:trace>
  <inkml:trace contextRef="#ctx0" brushRef="#br0" timeOffset="3563">6182 2953 634 0,'0'0'235'0,"0"0"-129"16,0 0 19-16,0 0 19 16,0 0-62-16,0 0-37 15,0-117-18-15,0 108-11 16,13 1 2-16,-1 5-1 16,-2-3-1-16,-4 4 2 15,-6 2 10-15,0-3 4 16,0 3-10-16,0 0 1 0,0 0-14 15,0 0-3-15,0 0-5 16,0 0-1-16,6 22-16 16,7 18 16-16,3 8 0 15,-2 2 0-15,-3 1 5 16,-5-8-5-16,2 3 2 16,-2-8-2-16,0-10 2 15,-2-3-2-15,-1-7 0 16,-3-7 0-16,0-6 1 15,0-2-1-15,0-3-1 16,0 0-1-16,0 0 2 16,-10 0 0-16,-7 0 6 15,3 0-1-15,-6 0-4 0,7 0 4 16,4 0-5-16,2 0 1 16,7 0 2-16,0 0-1 15,0 0-2-15,0 0-2 16,0 0 1-16,7 0-4 15,21-3-6-15,17-11 10 16,12-8 0-16,3-1-17 16,-9 3-42-16,-13 0-54 15,-19 8-89-15,-16-5-46 16,-3 0-81-16</inkml:trace>
  <inkml:trace contextRef="#ctx0" brushRef="#br0" timeOffset="4028">6401 2570 462 0,'0'0'156'0,"0"0"-36"16,0 0 33-16,-175-94-26 15,122 88-39-15,-2 6-21 16,1 8-19-16,-2 33-2 15,-2 13 0-15,10 15-5 16,4 8-10-16,13 12-7 0,9 7-11 16,14 11 9-1,8 1-15-15,3-5 4 0,43-9-6 16,20-11-5-16,17-6 0 16,18-14-1-16,10-23 4 15,7-16 4-15,0-24 4 16,-3 0 10-16,-11-32 26 15,-7-19-6-15,-10-7-9 16,-14-5-4-16,-13-11 3 16,-16-21-9-16,-17-16-1 15,-27-21-8-15,-3 1 5 16,-71 2-10-16,-33 12-2 16,-33 15-6-16,-17 15 0 15,3 22-6-15,17 27 6 16,35 24-1-16,28 14-3 0,24 18-35 15,15 39-52-15,10 23-50 16,8 2-118-16,9 10-197 16</inkml:trace>
  <inkml:trace contextRef="#ctx0" brushRef="#br0" timeOffset="4839">3183 3496 210 0,'0'0'306'0,"0"0"-157"15,0 0-19-15,0 0-15 16,0 0-29-16,0 0-18 16,-22-95 6-16,22 85-8 0,0 2-5 15,0 4 3-15,0 0-6 16,0 4-13-16,0 0-9 16,-3 0-14-16,-7 0-12 15,-15 19-4-15,-28 26-5 16,-24 18 13-16,-9 6 9 15,-6 2 0-15,9-5-10 16,1 2 0-16,-1 1-2 16,3 3-3-16,4-4-1 15,10-10 0-15,11-19-4 16,21-10 1-16,12-9 2 16,12-14-5-16,7-3 1 15,3-3-2-15,0 0 1 16,0 0-1-16,0 0 2 0,0 0 0 15,0 0 1 1,0 0-2-16,0 0 0 0,0 0-1 16,0 0-1-16,0 0-12 15,0 0-21-15,0 3-50 16,0 17-71-16,0 8-20 16,-9 9-91-16,-15 6-235 15</inkml:trace>
  <inkml:trace contextRef="#ctx0" brushRef="#br0" timeOffset="5784">1479 4649 448 0,'0'0'166'15,"0"0"-31"-15,0 0-21 16,0 0-32-16,0 0-9 0,0 0-4 15,-32-97-2 1,29 97-14-16,0 0-18 0,3 0-18 16,-3 0-15-16,3 0-2 15,-5 3-2-15,5 12 2 16,0 5 0-16,0 0 2 16,0 5-2-16,0-7 2 15,0-2-1-15,5 2 0 16,7-4-1-16,4 2 0 15,6 3 0-15,6 1 0 16,-2-1 1-16,2 2 2 16,-5-4-3-16,-7 3 0 0,0 0 0 15,-10 3 0 1,0-7 5-16,-6 2-4 0,0-7 4 16,0 3 1-16,-15-2 3 15,-12-4 1-15,-3-4-2 16,3-4-8-16,-1 0-10 15,6 0-64-15,0 0-94 16,3 0-71-16,2-18-58 16,9-13-185-16</inkml:trace>
  <inkml:trace contextRef="#ctx0" brushRef="#br0" timeOffset="5863">1478 4648 397 0</inkml:trace>
  <inkml:trace contextRef="#ctx0" brushRef="#br0" timeOffset="5941">1478 4648 397 0,'-4'-159'166'0,"17"140"-76"0,6 12-2 0,6 1-11 16,10 1-34-16,1 5-29 0,1 0-11 15,1 0-3-15,-3 3-58 16,-10 12-210-16</inkml:trace>
  <inkml:trace contextRef="#ctx0" brushRef="#br0" timeOffset="6434">1646 4214 491 0,'0'0'118'0,"0"0"4"0,0 0 9 15,0 0-10-15,-197-77-43 16,146 77-19-16,-6 0-16 15,0 6-10-15,-4 25 1 16,4 12-10-16,-1 14-10 16,8 15-4-16,6 19-1 15,9 18-1-15,9 11 6 16,16 6 3-16,10 2-4 16,0-5-1-16,46-3-8 15,20-11-1-15,28-20 0 0,18-20-3 16,12-30 3-16,10-32 1 15,-1-7 2 1,10-33 17-16,-3-24 1 0,-3-20 4 16,-13-12 5-16,-23-8-4 15,-21 3-5-15,-30-12 6 16,-25-11 0-16,-25-18-15 16,0-8-2-16,-38 9-6 15,-45 22 1-15,-21 24-2 16,-26 31-6-16,-4 22 0 15,7 22-1-15,20 10 0 16,27 3-5-16,23 3 0 16,15 33-47-16,23 10-70 0,16 11-58 15,3 4-115 1,9-10-195-16</inkml:trace>
  <inkml:trace contextRef="#ctx0" brushRef="#br0" timeOffset="7365">3370 3379 126 0,'0'0'615'0,"0"0"-479"0,0 0-32 16,0 0-3-16,0 0-1 16,0 0-26-16,-34-43-57 15,53 69-13-15,23 17 41 16,18 14 15-16,6 13-18 15,11 3-4-15,9 10-11 16,-4 1 3-16,1-5-12 16,-14-4-1-16,-6-9-10 15,-11-13-1-15,-14-7-3 16,-10-12 1-16,-9-14-2 16,-8-8 1-16,-9-9-3 15,-2-3 3-15,0 0-1 16,0 0 5-16,0 0-1 0,-13 0 3 15,-12-3-1 1,-7-9-7-16,1 4 1 0,4 2-2 16,5 0 0-16,10 1-3 15,-4 5 2-15,0 0 1 16,-3 0-2-16,-6 25-2 16,0 13 3-16,3 7-1 15,0 9-3-15,5 17 5 16,4 5-1-16,10 9-1 15,3 10 2-15,0-6-1 16,19-7 1-16,25-10-2 16,14-21 2-16,11-22-2 15,8-15 1-15,16-14 2 16,1 0 2-16,2-14-1 0,-8-18 4 16,-11-5-1-16,-14-6 1 15,-11-8 10-15,-11-12 3 16,-16-9-2-16,-12-11 4 15,-13-11-6-15,0-3-8 16,-38 3-1-16,-30-3-1 16,-17 14-5-16,-20 16 0 15,-8 28-5-15,1 19 0 16,13 20-3-16,27 0-14 16,23 17-24-16,24 24-18 15,19 18-27-15,6 7-49 16,0 5-110-16,25-3-104 15</inkml:trace>
  <inkml:trace contextRef="#ctx0" brushRef="#br0" timeOffset="7876">4235 4500 664 0,'0'0'129'0,"0"0"-24"15,0 0 7-15,0 0-16 0,0 0-19 16,0 0-19-16,6-147-15 16,-6 131 1-16,0 7-5 15,0-5-13-15,0 3-6 16,-6 5-7-16,-13-2-3 15,-6 8-10-15,-5 0 0 16,2 0 0-16,6 0-2 16,9 2 0-16,7 12 2 15,6 4-5-15,0 7-1 16,3 1 1-16,28 6 2 16,10-1 0-16,8 1 1 15,-5 5 0-15,-3 3 2 16,-8-9-2-16,-15-5 2 0,-8-12 0 15,-10-2-1 1,0-7 0-16,0-2 1 0,-10 0-3 16,-32 0-1-16,-8-3 4 15,3 0-9-15,12-3 8 16,13-14-7-16,14-9 8 16,8-5-7-16,0-7-1 15,19-10-2-15,27-7-1 16,7 2-9-16,5 4-133 15,-14 6-197-15</inkml:trace>
  <inkml:trace contextRef="#ctx0" brushRef="#br0" timeOffset="10922">6605 3708 160 0,'0'0'327'0,"0"0"-152"16,0 0-17-16,0 0-9 15,0 0-39-15,0 0-15 16,-19-129-28-16,13 118-10 16,-2 6 6-16,8 1-15 0,-3 4-10 15,3 0-13 1,0 0-15-16,-3 0-8 0,-5 12-2 15,-9 28-1-15,-5 29 1 16,-7-1 10-16,-2 12 1 16,-2 6-4-16,-5-3 1 15,7 0 0-15,-1-6-6 16,4-14 5-16,9-3-6 16,-1-9 2-16,7-8-2 15,1-6 0-15,5-11 0 16,4-14 0-16,3-6-1 15,0-6 1-15,0 0 0 16,0 0 4-16,0 0 0 16,0 0-5-16,0 0 6 15,0 0 4-15,0-3-2 0,0-18 0 16,0 1-2-16,0 3-4 16,-6 5-2-16,0 12 2 15,-1-1-2-15,-2 1 0 16,-7 0-7-16,-9 0 0 15,-8 25 4-15,-8 14 1 16,-3 22 2-16,3 10-3 16,2 6 3-16,11 0 0 15,9 0-8-15,12 4 5 16,7 2-6-16,0 0-1 16,35 0 5-16,6-19-4 15,11-8-11-15,4-19-2 0,4-17 5 16,8-18 8-16,-1-2 8 15,-1-8 1-15,-3-32 1 16,-8 1 0-16,-11-2 2 16,-12-10 3-16,-10-12 13 15,-10-9 2-15,-12-11-3 16,0-11 1-16,-17-8-5 16,-29 7-9-16,-10 6-1 15,-5 23-4-15,7 29 0 16,2 6-3-16,16 17 2 15,6 4-7-15,8 10 1 16,6 0-48-16,7 35-54 16,6 18-79-16,3 9-65 0,0 1-103 15</inkml:trace>
  <inkml:trace contextRef="#ctx0" brushRef="#br0" timeOffset="11317">6338 4832 424 0,'0'0'214'16,"0"0"-131"-16,0 0 41 0,0 0-32 15,0 0-17 1,0 0-29-16,-25-46-24 15,25 40-11-15,0 0-9 0,22-8 3 16,6 5-4-16,-3 7-1 16,-3-5 2-16,-6 7-2 15,-2 0 0-15,-8 0 0 16,-4 0 2-16,-2 0-1 16,0 0 0-16,0 0-1 15,0 0 0-15,0 15-5 16,0 16 5-16,-11 13 4 15,-3-7 5-15,1 9-2 16,7-3-4-16,3-4-1 16,0-2 2-16,3-8-4 15,0-5-18-15,0-11-103 0,0-8-96 16,0 3-197 0</inkml:trace>
  <inkml:trace contextRef="#ctx0" brushRef="#br0" timeOffset="12143">6922 3457 449 0,'0'0'202'0,"0"0"-32"16,0 0-18-16,0 0-32 15,0 0-2-15,0 0-27 16,-83-44-45-16,83 44-40 16,0 10-6-16,29 24-3 15,19 11 3-15,12 16 23 16,17 5-2-16,-1 5 0 16,-1 3-2-16,-4 6-1 15,-7 0-6-15,-11-5-9 16,-8-2 5-16,-6-12-5 15,-8-7 2-15,-9-11 0 16,-6-9-3-16,0-5 2 16,-7-4-3-16,1-7 2 15,-4-7-1-15,-3-8 1 0,-3-3-2 16,0 0 0 0,0 0 0-16,0 0-1 0,0 0-40 15,0 0-15-15,0 0-8 16,0 0-60-16,0 0 9 15,-3 0-23-15,-3 0-83 16,3 0-69-16</inkml:trace>
  <inkml:trace contextRef="#ctx0" brushRef="#br0" timeOffset="12631">7554 4392 452 0,'0'0'187'0,"0"0"-35"16,0 0-12-16,0 0-34 16,0 0-14-16,0 0-22 15,-67-81-5-15,56 79-17 16,-3 2-25-16,1 0-2 16,-6 0-18-16,-3 19 1 15,0 16-4-15,0 16 0 16,2 18-1-16,4 5 1 15,10 9 0-15,6 6 4 16,0-6-4-16,0-4-4 16,25-4 4-16,14-10 4 15,9-4-4-15,5-10 0 16,8-10 2-16,5-16-2 0,8-14 0 16,5-11 5-16,4 0-1 15,-4-31-1-15,-12-15 7 16,-13-8 22-16,-15-12 30 15,-20-17-11-15,-19-20-14 16,0-5-12-16,-19-10-7 16,-36 3 1-16,-14 11-4 15,-15 15-8-15,-8 20-4 16,4 18-3-16,11 17 0 16,14 16-2-16,14 18-4 0,8 0-31 15,7 20-56 1,15 32-50-16,16 22-74 0,3 12-20 15,9 14-172-15</inkml:trace>
  <inkml:trace contextRef="#ctx0" brushRef="#br0" timeOffset="13299">7754 4680 424 0,'0'0'227'0,"0"0"-118"15,0 0 32-15,0 0-37 16,0 0-12-16,0 0-28 16,-19-120-5-16,10 111-26 15,-4-2-13-15,-6 5 2 16,-3 6-16-16,-6 0-6 16,-2 0 0-16,-1 20 0 15,9 11 2-15,3 1-4 16,9-1 1-16,7 7-3 15,3-13 3-15,0 1-4 16,25-6-1-16,7-14-7 16,6-6-8-16,-2 0 10 0,-8 0 9 15,-6 0 2-15,-6-6 3 16,-10-2-1-16,-3 1 6 16,-3 0 17-16,0 7 7 15,0 0-8-15,0 0-24 16,0 14-3-16,0 20-16 15,0 15 19-15,0 8 3 16,0 0 0-16,-6-6-3 16,-3 1-55-16,-10-9-234 15,-3 3-556-15</inkml:trace>
  <inkml:trace contextRef="#ctx0" brushRef="#br0" timeOffset="16966">3702 225 588 0,'0'0'199'0,"0"0"-37"16,0 0-9-16,0 0-28 16,0 0-29-16,0 0-17 15,0-82-26-15,0 76-12 16,0 6-11-16,0 0-8 16,0 0-7-16,0 0-4 15,0 0-11-15,0 0-2 0,-8 15-3 16,-3 13 5-16,-9 7-1 15,10 1 1-15,7 4 0 16,3-5-1-16,0-4 0 16,19-8-2-16,14-8 2 15,1-13 1-15,7-2 0 16,0 0 5-16,-3-6 4 16,-5-19-6-16,-11-7 10 15,-3-4 13-15,-13-5 1 16,-3-1-1-16,-3 1-12 15,0 1 9-15,0 1-7 16,-25 10-9-16,-10 3-7 16,-10 5 1-16,-9 10-1 0,1 9-4 15,1 2-2-15,11 8-8 16,7 32-51-16,10 15-45 16,22 13-101-16,2-2-168 15</inkml:trace>
  <inkml:trace contextRef="#ctx0" brushRef="#br0" timeOffset="17573">2430 1772 755 0,'0'0'176'16,"0"0"-42"-16,0 0 38 16,0 0-44-16,0 0-31 15,0 0-31-15,-3-48-21 0,3 48-18 16,0 0-12-16,0 0-6 15,0 0-9-15,-6 8 0 16,6 18 0-16,-3 9 2 16,3 5 0-16,0 5-1 15,0 13-1-15,0 5-46 16,0 4-165-16,-7 5-332 16</inkml:trace>
  <inkml:trace contextRef="#ctx0" brushRef="#br0" timeOffset="18464">5172 2330 577 0,'0'0'115'0,"0"0"-36"16,0 0 11-16,0 0-25 16,0 0-19-16,0 0-22 15,143-28-2-15,-131 28-3 16,-9 2-5-16,1 12 1 16,-4 15-10-16,0 5 4 15,-23 10 4-15,-18 4 16 16,-1-5-15-16,1-3 2 15,10-11 1-15,15-12-11 16,10-9 2-16,6-2-8 16,0-3 0-16,0 0 1 0,34-2 6 15,23-1 11-15,17 0-5 16,12 0-13-16,-4 0-9 16,-16 13-153-16,-30 4-286 15</inkml:trace>
  <inkml:trace contextRef="#ctx0" brushRef="#br0" timeOffset="19432">1141 3711 433 0,'0'0'254'0,"0"0"-127"0,0 0-5 16,0 0-28-16,0 0-6 16,0 0-32-16,-17-46-14 15,17 43-12-15,0 3-14 16,0-2-12-16,8-2-4 16,20 2 1-16,7 2 0 15,6 0 1-15,1-7 1 16,-8 6-2-16,-5-3 2 15,-10 2-3-15,-13 2-3 16,-6 0-8-16,0 0 8 16,0 0-3-16,0 0 3 0,0 14 3 15,-19 7 3 1,0-5-2-16,0-4 4 0,2 2-5 16,9-8 1-16,2-1 0 15,6-2-1-15,0-3-5 16,0 0 3-16,0 0 2 15,0 0-4-15,0 0 1 16,6 0-16-16,19 0-5 16,10 0 23-16,3 0 2 15,-2 8-2-15,-2 4-4 16,-5 5 4-16,-7 1-4 16,-10 1 3-16,-8 4-1 15,-4-3 0-15,0 0 1 16,-7-5 2-16,-21-5 3 0,-2 2-2 15,2-9 8-15,0-3-3 16,-4 0-6-16,7 0 3 16,3 0-3-16,6 0-61 15,10 0-151-15,6 0-134 16</inkml:trace>
  <inkml:trace contextRef="#ctx0" brushRef="#br0" timeOffset="20229">4063 3459 701 0,'0'0'144'0,"0"0"-4"0,0 0-12 16,0 0-30-16,0 0-29 15,0 0-35-15,0-31-33 16,0 31-1-16,0 23-18 15,0 11 18-15,-3 1 3 16,0-5-2-16,3-1 2 16,0-9-3-16,0 2 0 15,0-12 2-15,19-7 4 16,0-3-3-16,6 0 3 16,-3 0 1-16,-3-3 2 0,-2-14-2 15,-8 0 0 1,-2-1-1-16,-1 2 1 0,-6 1 23 15,3 6-11-15,-3 9 0 16,0 0-2-16,0 0-16 16,0 0-1-16,0 0-20 15,0 3 6-15,0 26 9 16,0 11-2-16,0 3-14 16,0 0-84-16,0-3-134 15,0-3-225-15</inkml:trace>
  <inkml:trace contextRef="#ctx0" brushRef="#br0" timeOffset="20941">5436 3971 649 0,'0'0'152'16,"0"0"-6"-16,0 0-3 16,0 0-24-16,0 0-18 0,0 0-25 15,0 0-26 1,0-49-9-16,0 49-1 0,0 0-10 16,0 0-16-16,0 0-10 15,0 0-4-15,0 0-2 16,0 0-5-16,0 0-4 15,0 14 2-15,0 4 9 16,0 5-2-16,6-3 4 16,19 1-2-16,0-5 0 15,8 1 2-15,-5 0-1 16,-2 1 0-16,-4-2 0 16,-7 2 0-16,-5-1-1 0,-4 3 0 15,-6-12 0-15,0 1 0 16,0 0 0-1,0-7-1-15,0 4 1 0,-19 0 4 16,-12-6-4-16,-4 0-44 16,-1 0-45-16,5 0-79 15,5 0-82-15,11-9-62 16,8-8-234-16</inkml:trace>
  <inkml:trace contextRef="#ctx0" brushRef="#br0" timeOffset="21006">5436 3971 475 0</inkml:trace>
  <inkml:trace contextRef="#ctx0" brushRef="#br0" timeOffset="21074">5436 3971 475 0,'15'0'124'0,"-2"-9"15"0,0 1-7 0,7 5-62 15,11 0-49-15,10 3-18 16,13 0-3-16,-10 0-127 0,-13-2-472 16</inkml:trace>
  <inkml:trace contextRef="#ctx0" brushRef="#br0" timeOffset="22154">7652 3516 636 0,'0'0'189'16,"0"0"-51"-16,0 0-2 15,0 0-28-15,0 0-14 16,0 0-31-16,-3-97-16 16,1 95-8-16,2 2-18 15,0 0-6-15,0 0-8 16,-6 0-7-16,-8 2-9 16,-2 30-5-16,-6 8 14 15,0 14 6-15,9 0-6 0,7 1 1 16,6-4 0-16,0-5 2 15,0-9-2-15,16-3 2 16,6-11-2-16,3-14 0 16,-3-6 1-16,5-3-1 15,1 0 5-15,-6 0 5 16,-3-9-2-16,-6-5 12 16,-7 0 6-16,-6-6-2 15,0 0-8-15,0-3-7 16,-6 3-10-16,-20 6-1 15,-2 8-4-15,-5 6-38 16,-1 0-78-16,2 20-127 16,10 5-287-16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04.147"/>
    </inkml:context>
    <inkml:brush xml:id="br0">
      <inkml:brushProperty name="width" value="0.05" units="cm"/>
      <inkml:brushProperty name="height" value="0.05" units="cm"/>
      <inkml:brushProperty name="color" value="#3165BB"/>
      <inkml:brushProperty name="fitToCurve" value="1"/>
    </inkml:brush>
  </inkml:definitions>
  <inkml:trace contextRef="#ctx0" brushRef="#br0">4607 846 539 0,'0'0'182'0,"0"0"-23"0,0 0-4 15,0 0 3-15,0 0-52 16,0 0-32-16,0 0-14 16,-112-88-9-16,112 81-18 15,0 0-7-15,0-3-16 16,7 5-10-16,18 0-2 15,7 1-5-15,5 4 5 16,4 0 1-16,2 0 1 16,-15 20 0-16,-6 9-3 15,-13 3 3-15,-9 5-3 16,0 3 3-16,-6-3 1 16,-25-3 2-16,-7-2-1 15,6-12-1-15,9-9 1 16,10-3-1-16,13-3 0 15,0-5 0-15,0 0 0 16,0 0 0-16,0 0 0 0,0 0-2 16,13 0-8-16,29 0-5 15,18 0 14-15,6 0 4 16,-2 0-4-16,-7 0 0 16,-8-5-2-16,-15 5-36 15,-12-2-72-15,-12 2-60 16,-7 0-71-16,-3-6-44 15,0-5-276-15</inkml:trace>
  <inkml:trace contextRef="#ctx0" brushRef="#br0" timeOffset="1">4851 406 472 0,'0'0'195'0,"0"0"-46"16,0 0-22-16,-216-146-10 16,165 129-16-16,13 11-11 15,10 6-30-15,5 0-21 16,0 14-21-16,-8 29-9 16,-4 14 0-16,-9 15 2 15,-3 16 0-15,1 15 8 16,9 7-10-16,8 4 1 0,20-5-7 15,9-4-3 1,12-13 0-16,45-7 0 0,20-10 3 16,24-12-3-16,10-12 0 15,13-19-1-15,0-18-1 16,-1-14 2-16,-2 0 8 16,3-32-2-16,-12-17 1 15,-7-10 0-15,-17-18 15 16,-17-12 14-16,-21-14-3 15,-18-20-7-15,-29-12 2 16,-3-13-9-16,-41 0-6 16,-33 8-10-16,-17 19 3 15,-14 21-6-15,-7 29 0 16,2 25-2-16,5 31 1 0,23 15-3 16,8 43 0-16,19 38-18 15,14 22-60-15,10 17-65 16,9-1-168-16,6 1-256 15</inkml:trace>
  <inkml:trace contextRef="#ctx0" brushRef="#br0" timeOffset="2">4521 1496 559 0,'0'0'257'0,"0"0"-123"15,0 0 21-15,0 0-6 16,0 0-42-16,0 0-45 15,-3-82-7-15,-1 82-9 16,-2 0-19-16,3 0-11 16,-10 0-2-16,-18 2-10 15,-21 35 3-15,-14 18-2 16,-14 12 0-16,1 12 1 16,-10 9-2-16,-18 12 3 15,-11 14-4-15,-6 1 3 16,6-7 0-16,30-13 1 0,20-18-6 15,21-14 4 1,14-12-3-16,14-7 0 0,7-16-1 16,6-12-1-16,6-7 5 15,0-5-5-15,0-4 3 16,0 0 0-16,-4 0 5 16,4 0-2-16,0 0 0 15,0 0-2-15,0 0-4 16,0 0 2-16,0 0-2 15,0 0-27-15,0 0-46 16,-6 11-55-16,-7 9-125 16,-9 6-49-16,-3 3-76 15</inkml:trace>
  <inkml:trace contextRef="#ctx0" brushRef="#br0" timeOffset="3">2878 2662 670 0,'0'0'164'15,"0"0"-24"-15,0 0-17 16,0 0-20-16,0 0-8 16,0-160-40-16,7 151-6 15,-7 9-13-15,0 0-7 0,0 0-14 16,0 0-10-1,0 0-5-15,0 11-5 0,0 21 5 16,0 8 2-16,0 3 5 16,-16 3-1-16,0 5-4 15,0-8 0-15,4 3-1 16,-1-10 1-16,7-7 0 16,1-9-2-16,5-8-1 15,0-6-9-15,5 0-1 16,23-6 2-16,4 0 6 15,9 0 3-15,1 0 0 16,-8-17 0-16,1 2 0 16,-7-2 3-16,-9-1-2 15,-3 2 1-15,-5-5 1 0,-5 4 1 16,-4-3 4-16,1-3-6 16,-3 6 7-16,0 0 7 15,0 2 3-15,0 9 3 16,0 4 5-16,0 2-15 15,0 0-4-15,0 0-8 16,0 0-2-16,0 14-6 16,0 18 8-16,0 8 0 15,0-3 1-15,0 3-1 16,0-3 1-16,0 0 0 16,8-2-1-16,-2-6 0 15,0-7-14-15,-6-8-57 16,3-4-16-16,-3-5-52 15,4-5-82-15,-1 0 0 0,6-23-92 16</inkml:trace>
  <inkml:trace contextRef="#ctx0" brushRef="#br0" timeOffset="4">3167 2381 404 0,'0'0'176'0,"0"0"-40"15,0 0 18-15,-143-157-21 16,106 137-18-16,-1 8-28 16,-1 12-10-16,1 0-36 0,-9 12-15 15,-5 34-10-15,-5 26 1 16,-4 16 2-16,5 12-9 16,8 9 0-16,10-1 0 15,12 4-5-15,13-3 0 16,13-7-2-16,0-7-1 15,24-12-2-15,35-12 0 16,28-10-1-16,17-20 0 16,10-17 1-16,14-18 0 15,-4-6 3-15,-3-23-2 16,-5-20 8-16,-10-11-8 16,-12-9 9-16,-14-9 2 15,-17-5 19-15,-14-10 0 0,-18-10 2 16,-15-8-1-1,-16-18-13-15,0-8-8 0,-32-4 4 16,-35 7-7-16,-21 26-8 16,-21 24 3-16,-5 31-5 15,-3 29 2-15,15 18-7 16,22 0 6-16,20 28-25 16,26 37-32-16,18 27-52 15,16 17-82-15,0-4-127 16,34-5-312-16</inkml:trace>
  <inkml:trace contextRef="#ctx0" brushRef="#br0" timeOffset="5">5277 1450 549 0,'0'0'196'0,"0"0"-49"15,0 0-11 1,0 0-9-16,0 0-11 0,0 0-25 16,-127-104-33-16,127 104-34 15,0 0-24-15,15 40-3 16,37 30 3-16,14 23 19 15,16 19 1-15,14 5 7 16,3 7-6-16,-2 4-2 16,5 3-4-16,-9 1-3 15,-8-10-3-15,-14-18 0 16,-18-21 0-16,-18-23-3 16,-7-15 4-16,-11-16-5 15,-4-12 3-15,-10-8-4 0,0-9 2 16,-3 0 1-1,0 0 4-15,0 0 7 0,0 0 4 16,0 0-2-16,0 0-2 16,0-3-5-16,0-8-7 15,0 2-5-15,0 3-1 16,0 6-37-16,0 0-40 16,0 0-46-16,-3 9-98 15,-3 19-147-15,-4 10-143 16</inkml:trace>
  <inkml:trace contextRef="#ctx0" brushRef="#br0" timeOffset="6">6182 2953 634 0,'0'0'235'0,"0"0"-129"16,0 0 19-16,0 0 19 16,0 0-62-16,0 0-37 15,0-117-18-15,0 108-11 16,13 1 2-16,-1 5-1 16,-2-3-1-16,-4 4 2 15,-6 2 10-15,0-3 4 16,0 3-10-16,0 0 1 0,0 0-14 15,0 0-3-15,0 0-5 16,0 0-1-16,6 22-16 16,7 18 16-16,3 8 0 15,-2 2 0-15,-3 1 5 16,-5-8-5-16,2 3 2 16,-2-8-2-16,0-10 2 15,-2-3-2-15,-1-7 0 16,-3-7 0-16,0-6 1 15,0-2-1-15,0-3-1 16,0 0-1-16,0 0 2 16,-10 0 0-16,-7 0 6 15,3 0-1-15,-6 0-4 0,7 0 4 16,4 0-5-16,2 0 1 16,7 0 2-16,0 0-1 15,0 0-2-15,0 0-2 16,0 0 1-16,7 0-4 15,21-3-6-15,17-11 10 16,12-8 0-16,3-1-17 16,-9 3-42-16,-13 0-54 15,-19 8-89-15,-16-5-46 16,-3 0-81-16</inkml:trace>
  <inkml:trace contextRef="#ctx0" brushRef="#br0" timeOffset="7">6401 2570 462 0,'0'0'156'0,"0"0"-36"16,0 0 33-16,-175-94-26 15,122 88-39-15,-2 6-21 16,1 8-19-16,-2 33-2 15,-2 13 0-15,10 15-5 16,4 8-10-16,13 12-7 0,9 7-11 16,14 11 9-1,8 1-15-15,3-5 4 0,43-9-6 16,20-11-5-16,17-6 0 16,18-14-1-16,10-23 4 15,7-16 4-15,0-24 4 16,-3 0 10-16,-11-32 26 15,-7-19-6-15,-10-7-9 16,-14-5-4-16,-13-11 3 16,-16-21-9-16,-17-16-1 15,-27-21-8-15,-3 1 5 16,-71 2-10-16,-33 12-2 16,-33 15-6-16,-17 15 0 15,3 22-6-15,17 27 6 16,35 24-1-16,28 14-3 0,24 18-35 15,15 39-52-15,10 23-50 16,8 2-118-16,9 10-197 16</inkml:trace>
  <inkml:trace contextRef="#ctx0" brushRef="#br0" timeOffset="8">3183 3496 210 0,'0'0'306'0,"0"0"-157"15,0 0-19-15,0 0-15 16,0 0-29-16,0 0-18 16,-22-95 6-16,22 85-8 0,0 2-5 15,0 4 3-15,0 0-6 16,0 4-13-16,0 0-9 16,-3 0-14-16,-7 0-12 15,-15 19-4-15,-28 26-5 16,-24 18 13-16,-9 6 9 15,-6 2 0-15,9-5-10 16,1 2 0-16,-1 1-2 16,3 3-3-16,4-4-1 15,10-10 0-15,11-19-4 16,21-10 1-16,12-9 2 16,12-14-5-16,7-3 1 15,3-3-2-15,0 0 1 16,0 0-1-16,0 0 2 0,0 0 0 15,0 0 1 1,0 0-2-16,0 0 0 0,0 0-1 16,0 0-1-16,0 0-12 15,0 0-21-15,0 3-50 16,0 17-71-16,0 8-20 16,-9 9-91-16,-15 6-235 15</inkml:trace>
  <inkml:trace contextRef="#ctx0" brushRef="#br0" timeOffset="9">1479 4649 448 0,'0'0'166'15,"0"0"-31"-15,0 0-21 16,0 0-32-16,0 0-9 0,0 0-4 15,-32-97-2 1,29 97-14-16,0 0-18 0,3 0-18 16,-3 0-15-16,3 0-2 15,-5 3-2-15,5 12 2 16,0 5 0-16,0 0 2 16,0 5-2-16,0-7 2 15,0-2-1-15,5 2 0 16,7-4-1-16,4 2 0 15,6 3 0-15,6 1 0 16,-2-1 1-16,2 2 2 16,-5-4-3-16,-7 3 0 0,0 0 0 15,-10 3 0 1,0-7 5-16,-6 2-4 0,0-7 4 16,0 3 1-16,-15-2 3 15,-12-4 1-15,-3-4-2 16,3-4-8-16,-1 0-10 15,6 0-64-15,0 0-94 16,3 0-71-16,2-18-58 16,9-13-185-16</inkml:trace>
  <inkml:trace contextRef="#ctx0" brushRef="#br0" timeOffset="10">1478 4648 397 0</inkml:trace>
  <inkml:trace contextRef="#ctx0" brushRef="#br0" timeOffset="11">1478 4648 397 0,'-4'-159'166'0,"17"140"-76"0,6 12-2 0,6 1-11 16,10 1-34-16,1 5-29 0,1 0-11 15,1 0-3-15,-3 3-58 16,-10 12-210-16</inkml:trace>
  <inkml:trace contextRef="#ctx0" brushRef="#br0" timeOffset="12">1646 4214 491 0,'0'0'118'0,"0"0"4"0,0 0 9 15,0 0-10-15,-197-77-43 16,146 77-19-16,-6 0-16 15,0 6-10-15,-4 25 1 16,4 12-10-16,-1 14-10 16,8 15-4-16,6 19-1 15,9 18-1-15,9 11 6 16,16 6 3-16,10 2-4 16,0-5-1-16,46-3-8 15,20-11-1-15,28-20 0 0,18-20-3 16,12-30 3-16,10-32 1 15,-1-7 2 1,10-33 17-16,-3-24 1 0,-3-20 4 16,-13-12 5-16,-23-8-4 15,-21 3-5-15,-30-12 6 16,-25-11 0-16,-25-18-15 16,0-8-2-16,-38 9-6 15,-45 22 1-15,-21 24-2 16,-26 31-6-16,-4 22 0 15,7 22-1-15,20 10 0 16,27 3-5-16,23 3 0 16,15 33-47-16,23 10-70 0,16 11-58 15,3 4-115 1,9-10-195-16</inkml:trace>
  <inkml:trace contextRef="#ctx0" brushRef="#br0" timeOffset="13">3370 3379 126 0,'0'0'615'0,"0"0"-479"0,0 0-32 16,0 0-3-16,0 0-1 16,0 0-26-16,-34-43-57 15,53 69-13-15,23 17 41 16,18 14 15-16,6 13-18 15,11 3-4-15,9 10-11 16,-4 1 3-16,1-5-12 16,-14-4-1-16,-6-9-10 15,-11-13-1-15,-14-7-3 16,-10-12 1-16,-9-14-2 16,-8-8 1-16,-9-9-3 15,-2-3 3-15,0 0-1 16,0 0 5-16,0 0-1 0,-13 0 3 15,-12-3-1 1,-7-9-7-16,1 4 1 0,4 2-2 16,5 0 0-16,10 1-3 15,-4 5 2-15,0 0 1 16,-3 0-2-16,-6 25-2 16,0 13 3-16,3 7-1 15,0 9-3-15,5 17 5 16,4 5-1-16,10 9-1 15,3 10 2-15,0-6-1 16,19-7 1-16,25-10-2 16,14-21 2-16,11-22-2 15,8-15 1-15,16-14 2 16,1 0 2-16,2-14-1 0,-8-18 4 16,-11-5-1-16,-14-6 1 15,-11-8 10-15,-11-12 3 16,-16-9-2-16,-12-11 4 15,-13-11-6-15,0-3-8 16,-38 3-1-16,-30-3-1 16,-17 14-5-16,-20 16 0 15,-8 28-5-15,1 19 0 16,13 20-3-16,27 0-14 16,23 17-24-16,24 24-18 15,19 18-27-15,6 7-49 16,0 5-110-16,25-3-104 15</inkml:trace>
  <inkml:trace contextRef="#ctx0" brushRef="#br0" timeOffset="14">4235 4500 664 0,'0'0'129'0,"0"0"-24"15,0 0 7-15,0 0-16 0,0 0-19 16,0 0-19-16,6-147-15 16,-6 131 1-16,0 7-5 15,0-5-13-15,0 3-6 16,-6 5-7-16,-13-2-3 15,-6 8-10-15,-5 0 0 16,2 0 0-16,6 0-2 16,9 2 0-16,7 12 2 15,6 4-5-15,0 7-1 16,3 1 1-16,28 6 2 16,10-1 0-16,8 1 1 15,-5 5 0-15,-3 3 2 16,-8-9-2-16,-15-5 2 0,-8-12 0 15,-10-2-1 1,0-7 0-16,0-2 1 0,-10 0-3 16,-32 0-1-16,-8-3 4 15,3 0-9-15,12-3 8 16,13-14-7-16,14-9 8 16,8-5-7-16,0-7-1 15,19-10-2-15,27-7-1 16,7 2-9-16,5 4-133 15,-14 6-197-15</inkml:trace>
  <inkml:trace contextRef="#ctx0" brushRef="#br0" timeOffset="15">6605 3708 160 0,'0'0'327'0,"0"0"-152"16,0 0-17-16,0 0-9 15,0 0-39-15,0 0-15 16,-19-129-28-16,13 118-10 16,-2 6 6-16,8 1-15 0,-3 4-10 15,3 0-13 1,0 0-15-16,-3 0-8 0,-5 12-2 15,-9 28-1-15,-5 29 1 16,-7-1 10-16,-2 12 1 16,-2 6-4-16,-5-3 1 15,7 0 0-15,-1-6-6 16,4-14 5-16,9-3-6 16,-1-9 2-16,7-8-2 15,1-6 0-15,5-11 0 16,4-14 0-16,3-6-1 15,0-6 1-15,0 0 0 16,0 0 4-16,0 0 0 16,0 0-5-16,0 0 6 15,0 0 4-15,0-3-2 0,0-18 0 16,0 1-2-16,0 3-4 16,-6 5-2-16,0 12 2 15,-1-1-2-15,-2 1 0 16,-7 0-7-16,-9 0 0 15,-8 25 4-15,-8 14 1 16,-3 22 2-16,3 10-3 16,2 6 3-16,11 0 0 15,9 0-8-15,12 4 5 16,7 2-6-16,0 0-1 16,35 0 5-16,6-19-4 15,11-8-11-15,4-19-2 0,4-17 5 16,8-18 8-16,-1-2 8 15,-1-8 1-15,-3-32 1 16,-8 1 0-16,-11-2 2 16,-12-10 3-16,-10-12 13 15,-10-9 2-15,-12-11-3 16,0-11 1-16,-17-8-5 16,-29 7-9-16,-10 6-1 15,-5 23-4-15,7 29 0 16,2 6-3-16,16 17 2 15,6 4-7-15,8 10 1 16,6 0-48-16,7 35-54 16,6 18-79-16,3 9-65 0,0 1-103 15</inkml:trace>
  <inkml:trace contextRef="#ctx0" brushRef="#br0" timeOffset="16">6338 4832 424 0,'0'0'214'16,"0"0"-131"-16,0 0 41 0,0 0-32 15,0 0-17 1,0 0-29-16,-25-46-24 15,25 40-11-15,0 0-9 0,22-8 3 16,6 5-4-16,-3 7-1 16,-3-5 2-16,-6 7-2 15,-2 0 0-15,-8 0 0 16,-4 0 2-16,-2 0-1 16,0 0 0-16,0 0-1 15,0 0 0-15,0 15-5 16,0 16 5-16,-11 13 4 15,-3-7 5-15,1 9-2 16,7-3-4-16,3-4-1 16,0-2 2-16,3-8-4 15,0-5-18-15,0-11-103 0,0-8-96 16,0 3-197 0</inkml:trace>
  <inkml:trace contextRef="#ctx0" brushRef="#br0" timeOffset="17">6922 3457 449 0,'0'0'202'0,"0"0"-32"16,0 0-18-16,0 0-32 15,0 0-2-15,0 0-27 16,-83-44-45-16,83 44-40 16,0 10-6-16,29 24-3 15,19 11 3-15,12 16 23 16,17 5-2-16,-1 5 0 16,-1 3-2-16,-4 6-1 15,-7 0-6-15,-11-5-9 16,-8-2 5-16,-6-12-5 15,-8-7 2-15,-9-11 0 16,-6-9-3-16,0-5 2 16,-7-4-3-16,1-7 2 15,-4-7-1-15,-3-8 1 0,-3-3-2 16,0 0 0 0,0 0 0-16,0 0-1 0,0 0-40 15,0 0-15-15,0 0-8 16,0 0-60-16,0 0 9 15,-3 0-23-15,-3 0-83 16,3 0-69-16</inkml:trace>
  <inkml:trace contextRef="#ctx0" brushRef="#br0" timeOffset="18">7554 4392 452 0,'0'0'187'0,"0"0"-35"16,0 0-12-16,0 0-34 16,0 0-14-16,0 0-22 15,-67-81-5-15,56 79-17 16,-3 2-25-16,1 0-2 16,-6 0-18-16,-3 19 1 15,0 16-4-15,0 16 0 16,2 18-1-16,4 5 1 15,10 9 0-15,6 6 4 16,0-6-4-16,0-4-4 16,25-4 4-16,14-10 4 15,9-4-4-15,5-10 0 16,8-10 2-16,5-16-2 0,8-14 0 16,5-11 5-16,4 0-1 15,-4-31-1-15,-12-15 7 16,-13-8 22-16,-15-12 30 15,-20-17-11-15,-19-20-14 16,0-5-12-16,-19-10-7 16,-36 3 1-16,-14 11-4 15,-15 15-8-15,-8 20-4 16,4 18-3-16,11 17 0 16,14 16-2-16,14 18-4 0,8 0-31 15,7 20-56 1,15 32-50-16,16 22-74 0,3 12-20 15,9 14-172-15</inkml:trace>
  <inkml:trace contextRef="#ctx0" brushRef="#br0" timeOffset="19">7754 4680 424 0,'0'0'227'0,"0"0"-118"15,0 0 32-15,0 0-37 16,0 0-12-16,0 0-28 16,-19-120-5-16,10 111-26 15,-4-2-13-15,-6 5 2 16,-3 6-16-16,-6 0-6 16,-2 0 0-16,-1 20 0 15,9 11 2-15,3 1-4 16,9-1 1-16,7 7-3 15,3-13 3-15,0 1-4 16,25-6-1-16,7-14-7 16,6-6-8-16,-2 0 10 0,-8 0 9 15,-6 0 2-15,-6-6 3 16,-10-2-1-16,-3 1 6 16,-3 0 17-16,0 7 7 15,0 0-8-15,0 0-24 16,0 14-3-16,0 20-16 15,0 15 19-15,0 8 3 16,0 0 0-16,-6-6-3 16,-3 1-55-16,-10-9-234 15,-3 3-556-15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18.075"/>
    </inkml:context>
    <inkml:brush xml:id="br0">
      <inkml:brushProperty name="width" value="0.05" units="cm"/>
      <inkml:brushProperty name="height" value="0.05" units="cm"/>
      <inkml:brushProperty name="color" value="#808080"/>
      <inkml:brushProperty name="fitToCurve" value="1"/>
    </inkml:brush>
  </inkml:definitions>
  <inkml:trace contextRef="#ctx0" brushRef="#br0">54 256 179 0,'0'0'638'15,"0"0"-440"-15,0 0-31 0,0 0-5 16,0 0-61-16,0 0-34 15,0-82-14-15,0 76-16 16,0 2-11-16,0 4 2 16,0 0-15-16,0 0-13 15,-2 0-2-15,-1 10-6 16,-8 9 0-16,2 13 8 16,2 2-1-16,4 9 1 15,3 0 0-15,0 3-1 16,7-7-1-16,24-1-3 15,8-9 2-15,5-9 1 16,-3-10 2-16,3-10 0 16,-5 0 3-16,-7 0 6 0,-1-25 0 15,-4-12 1-15,-8-12 4 16,-5-14 9-16,-3 0-1 16,-11 1-2-16,0 2-5 15,-22 5-1-15,-24 9-9 16,-1 12-5-16,-3 11-8 15,1 21 4-15,5 2-3 16,3 0-13-16,5 31-45 16,5 17-36-16,9 15-74 15,12 9-112-15,10-4-325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18.675"/>
    </inkml:context>
    <inkml:brush xml:id="br0">
      <inkml:brushProperty name="width" value="0.05" units="cm"/>
      <inkml:brushProperty name="height" value="0.05" units="cm"/>
      <inkml:brushProperty name="color" value="#808080"/>
      <inkml:brushProperty name="fitToCurve" value="1"/>
    </inkml:brush>
  </inkml:definitions>
  <inkml:trace contextRef="#ctx0" brushRef="#br0">22 83 754 0,'0'0'228'16,"0"0"-29"-16,0 0-16 15,0 0-50-15,0 0-55 16,0 0-20-16,0-83-15 16,0 83-5-16,0 0-10 15,0 0-18-15,0 0-9 16,0 17 1-16,0 23-1 16,0 9 9-16,-6 11-3 15,-6 5-1-15,8 7-2 16,4 0-1-16,0-13-3 15,0-4-4-15,0-15-69 16,0 0-64-16,0-11-191 0,0-13-785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19.618"/>
    </inkml:context>
    <inkml:brush xml:id="br0">
      <inkml:brushProperty name="width" value="0.05" units="cm"/>
      <inkml:brushProperty name="height" value="0.05" units="cm"/>
      <inkml:brushProperty name="color" value="#808080"/>
      <inkml:brushProperty name="fitToCurve" value="1"/>
    </inkml:brush>
  </inkml:definitions>
  <inkml:trace contextRef="#ctx0" brushRef="#br0">66 146 330 0,'0'0'230'0,"0"0"-56"15,0 0 1-15,0 0-9 16,0 0-34-16,0 0-26 15,0-108-24-15,13 91-27 16,5 8-17-16,1 1-17 0,3 8-16 16,8 0-1-16,1 0-4 15,1 14-1-15,-4 17 0 16,-6 7 1-16,-12 1-1 16,-10 4-2-16,0 3 2 15,-22 0 1-15,-32 0-1 16,-10-6 1-16,1-6 7 15,11-14 2-15,24-9-5 16,20-7 1-16,8-4-2 16,3 0 1-16,60 2-4 15,50-2 0-15,54 0 1 16,26 0-1-16,-12 0 0 16,-41 0-6-16,-57 8-58 15,-58 7-91-15,-25-1-216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20.766"/>
    </inkml:context>
    <inkml:brush xml:id="br0">
      <inkml:brushProperty name="width" value="0.05" units="cm"/>
      <inkml:brushProperty name="height" value="0.05" units="cm"/>
      <inkml:brushProperty name="color" value="#808080"/>
      <inkml:brushProperty name="fitToCurve" value="1"/>
    </inkml:brush>
  </inkml:definitions>
  <inkml:trace contextRef="#ctx0" brushRef="#br0">219 61 280 0,'0'0'159'16,"0"0"-54"-16,0 0-12 15,0 0-12-15,0 0 4 16,0 0-18-16,-88-49 9 16,85 46-5-16,3 3-2 15,0-2-7-15,0 2-3 16,0 0-5-16,0 0-8 16,0 0-10-16,0 0-12 0,0 0-9 15,15 0-1-15,14 0-1 16,9-4 13-16,10 4-13 15,-4-3 0-15,-3 3 2 16,-6 0-4-16,-10 0-2 16,-8 0 0-16,-11 0-8 15,-6 0-1-15,0 0 0 16,0 0-2-16,0 0-1 16,0 0-1-16,0 9-2 15,0 9 5-15,-9 7 1 16,-16 4 3-16,-2 0 0 15,-4-7 2-15,2 4-4 0,7-11 2 16,-1-1-3 0,4-3 2-16,0-2-2 0,7-4 4 15,5-3-4-15,7-2 3 16,0 0 1-16,0 0-4 16,0 0-1-16,10 4-1 15,15 4-3-15,8-2 5 16,1 6 4-16,1-1-3 15,-10 6-1-15,-3-2-5 16,-3-1 4-16,-8 3 1 16,-8-2-1-16,-3 1-8 15,0 2 8-15,-14-1-6 16,-27-3 2-16,-9-6 3 16,-7-8-3-16,-4 0-4 15,1 0-11-15,5 0-27 0,8-6-81 16,16-5-121-16,27-3-264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2:17.820"/>
    </inkml:context>
    <inkml:brush xml:id="br0">
      <inkml:brushProperty name="width" value="0.05" units="cm"/>
      <inkml:brushProperty name="height" value="0.05" units="cm"/>
      <inkml:brushProperty name="color" value="#ED1C24"/>
      <inkml:brushProperty name="fitToCurve" value="1"/>
    </inkml:brush>
  </inkml:definitions>
  <inkml:trace contextRef="#ctx0" brushRef="#br0">2213 868 539 0,'0'0'163'0,"0"0"-38"16,0 0-20-16,0 0-24 15,-82-169-25-15,30 135 11 0,-1-4-8 16,-7 1-7 0,-1 5-5-16,-9 1-34 0,-7-1-3 15,-5 1 7-15,-7-3-13 16,-13 2 15-16,-5 3-7 16,-17 7-10-16,-13 5 7 15,0 8-8-15,-3 9 8 16,16 0-4-16,20 0-4 15,24 17 1-15,11 14-2 16,8 4 1-16,7 5-3 16,-4 9 1-16,5 5 1 15,2-3-1-15,4 4 4 0,8-1-3 16,8 4 0 0,9-2-1-16,3 10-3 0,6 0 3 15,10 3 1-15,3-6-1 16,0 0 0-16,0-4 1 15,25-1 0-15,19-2-7 16,14 0 6-16,18-8 1 16,16 1 4-16,17-6 8 15,17-7-12-15,29-4 7 16,23-7-5-16,17-4-1 16,-5-4 3-16,-12-6-4 15,-10-2 0-15,-9-6-1 16,-10-3 6-16,-3 0-5 15,0 0 0-15,4 0 1 16,2 0-1-16,4 0 1 16,-7 6-1-16,-12-1 0 0,-13 5 2 15,-16-3-2-15,-7 2 0 16,-5 2-1-16,6-5-3 16,2 3-1-16,1-3 5 15,0-1 0-15,-10-2-3 16,-6-3 3-16,1 0 0 15,1 0-1-15,5-3-2 16,-8-17-5-16,-2-3 8 16,-10-2-4-16,-15-4 9 15,-10-5-5-15,-9-6 0 16,-11-9 3-16,-2-2 1 0,-1-7-4 16,-3-5 0-16,7 4 1 15,-1-8 1-15,2 8-2 16,-8-2 0-16,0 4 2 15,-12 0 0-15,-13-9-2 16,0-2 0-16,-6-15-5 16,-42-9 3-16,-25-5-1 15,-28 0 2-15,-36-3 1 16,-25 11-6-16,-9 3 6 16,-11 15 0-16,1 14-2 15,-6 20 0-15,-16 11 2 16,-17 20 0-16,-19 6-9 15,-8 0 2-15,-4 0-5 16,7 9 4-16,21 5 7 16,23 12-81-16,35 2-32 0,28 14-88 15,42-1-185-15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21.809"/>
    </inkml:context>
    <inkml:brush xml:id="br0">
      <inkml:brushProperty name="width" value="0.05" units="cm"/>
      <inkml:brushProperty name="height" value="0.05" units="cm"/>
      <inkml:brushProperty name="color" value="#808080"/>
      <inkml:brushProperty name="fitToCurve" value="1"/>
    </inkml:brush>
  </inkml:definitions>
  <inkml:trace contextRef="#ctx0" brushRef="#br0">1 90 519 0,'0'0'195'16,"0"0"-28"-16,0 0-20 15,0 0-8-15,0 0-38 16,0 0-10-16,13-90-35 16,-13 90-5-16,0 0-32 15,0 0-19-15,3 0-6 16,7 24 1-16,-4 5 2 16,-3 4 3-16,-3 5 0 15,0 2 2-15,0-3 4 0,-3 3-5 16,-10-9 4-16,4-8-3 15,3-3 0-15,2-11-2 16,4-6 0-16,0 2 0 16,0-5 0-16,10 0 1 15,9 0 0-15,6 0 5 16,3 0-5-16,-9-8 5 16,-2 1-3-16,-4 2-3 15,3-6 6-15,9-7-2 16,0 4-4-16,8-5 3 15,-11 4 2-15,-3 4 16 16,-10 5 0-16,-6 0 0 0,-3 0 5 16,0 1-1-16,0-4-10 15,0 4 3-15,0-1-6 16,-6 6-4-16,3 0-8 16,3 0 0-16,-3 0-2 15,-5 3-7-15,6 23 9 16,-4 14 0-16,3 9 0 15,0 2-1-15,3 6-1 16,0 4-62-16,0 1-48 16,0 1-84-16,0-6-161 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22.829"/>
    </inkml:context>
    <inkml:brush xml:id="br0">
      <inkml:brushProperty name="width" value="0.05" units="cm"/>
      <inkml:brushProperty name="height" value="0.05" units="cm"/>
      <inkml:brushProperty name="color" value="#808080"/>
      <inkml:brushProperty name="fitToCurve" value="1"/>
    </inkml:brush>
  </inkml:definitions>
  <inkml:trace contextRef="#ctx0" brushRef="#br0">158 154 615 0,'0'0'178'0,"0"0"-47"16,0 0 7-16,0 0-10 16,0 0-18-16,0 0-39 15,-15-51-6-15,15 51-15 16,0 0-10-16,0 0-14 15,0 0-5-15,0 0-5 16,0 0-5-16,0 0-2 16,0 0-5-16,0 0-4 15,0 0-1-15,-3 0-3 16,-1 18 4-16,-2-1 5 16,6 3-4-16,0 3-1 15,0 3-1-15,0 2 1 0,0 6 0 16,0 3-1-16,19 0 2 15,3 1-1 1,3-4 3-16,-3-3-2 0,0-5 1 16,-9-6 0-16,-2-6-1 15,-5 1 3-15,-6-7 0 16,0 1-3-16,0 0-1 16,0 3 6-16,-20-7-5 15,-5 7 10-15,-10-4 0 16,-3-6-5-16,-1-2-2 15,6 0-4-15,6 0-3 16,2 0-23-16,9-9-27 16,7-7-41-16,9-10-49 0,0-14-109 15,19-3-64-15,9-11-236 16</inkml:trace>
  <inkml:trace contextRef="#ctx0" brushRef="#br0" timeOffset="53">158 154 343 0</inkml:trace>
  <inkml:trace contextRef="#ctx0" brushRef="#br0" timeOffset="149">158 154 343 0,'-22'-28'267'0,"35"8"-73"0,0 1-49 0,2-1-1 0,4 5-32 16,0 1-31-16,11 0-41 15,3 2-26-15,6 4-8 16,2 4-6-16,-9 4-35 16,-12 0-159-16,-14 0-197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6:23.799"/>
    </inkml:context>
    <inkml:brush xml:id="br0">
      <inkml:brushProperty name="width" value="0.05" units="cm"/>
      <inkml:brushProperty name="height" value="0.05" units="cm"/>
      <inkml:brushProperty name="color" value="#808080"/>
      <inkml:brushProperty name="fitToCurve" value="1"/>
    </inkml:brush>
  </inkml:definitions>
  <inkml:trace contextRef="#ctx0" brushRef="#br0">129 217 689 0,'0'0'219'16,"0"0"-53"-16,0 0-21 15,0 0-9-15,36-159-44 16,-36 135-24-16,0 4-17 15,0 6-9-15,0 5-8 16,0 7-6-16,0 2-8 16,0 0-1-16,0 0-14 0,0 0-5 15,0 0-4-15,-10 35-4 16,-10 18 8-16,-5 13 5 16,3 5-4-16,9 6 1 15,4 1-2-15,9 2 1 16,0 0-1-16,0-6 0 15,22-5 0-15,11-15-1 16,3-20-1-16,10-16 2 16,-5-18 2-16,1 0 8 15,-11 0-9-15,-6-20 9 16,-9-12-6-16,-13-8 10 16,-3-2 1-16,0-4-4 15,-22 0-11-15,-17 6-1 0,-5 6 1 16,-3 14-10-16,3 11-22 15,0 9-58-15,-2 0-57 16,2 20-168-16,13 9-467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096"/>
    </inkml:context>
    <inkml:brush xml:id="br0">
      <inkml:brushProperty name="width" value="0.05" units="cm"/>
      <inkml:brushProperty name="height" value="0.05" units="cm"/>
      <inkml:brushProperty name="color" value="#3165BB"/>
      <inkml:brushProperty name="fitToCurve" value="1"/>
    </inkml:brush>
  </inkml:definitions>
  <inkml:trace contextRef="#ctx0" brushRef="#br0">4607 846 539 0,'0'0'182'0,"0"0"-23"0,0 0-4 15,0 0 3-15,0 0-52 16,0 0-32-16,0 0-14 16,-112-88-9-16,112 81-18 15,0 0-7-15,0-3-16 16,7 5-10-16,18 0-2 15,7 1-5-15,5 4 5 16,4 0 1-16,2 0 1 16,-15 20 0-16,-6 9-3 15,-13 3 3-15,-9 5-3 16,0 3 3-16,-6-3 1 16,-25-3 2-16,-7-2-1 15,6-12-1-15,9-9 1 16,10-3-1-16,13-3 0 15,0-5 0-15,0 0 0 16,0 0 0-16,0 0 0 0,0 0-2 16,13 0-8-16,29 0-5 15,18 0 14-15,6 0 4 16,-2 0-4-16,-7 0 0 16,-8-5-2-16,-15 5-36 15,-12-2-72-15,-12 2-60 16,-7 0-71-16,-3-6-44 15,0-5-276-15</inkml:trace>
  <inkml:trace contextRef="#ctx0" brushRef="#br0" timeOffset="1">4851 406 472 0,'0'0'195'0,"0"0"-46"16,0 0-22-16,-216-146-10 16,165 129-16-16,13 11-11 15,10 6-30-15,5 0-21 16,0 14-21-16,-8 29-9 16,-4 14 0-16,-9 15 2 15,-3 16 0-15,1 15 8 16,9 7-10-16,8 4 1 0,20-5-7 15,9-4-3 1,12-13 0-16,45-7 0 0,20-10 3 16,24-12-3-16,10-12 0 15,13-19-1-15,0-18-1 16,-1-14 2-16,-2 0 8 16,3-32-2-16,-12-17 1 15,-7-10 0-15,-17-18 15 16,-17-12 14-16,-21-14-3 15,-18-20-7-15,-29-12 2 16,-3-13-9-16,-41 0-6 16,-33 8-10-16,-17 19 3 15,-14 21-6-15,-7 29 0 16,2 25-2-16,5 31 1 0,23 15-3 16,8 43 0-16,19 38-18 15,14 22-60-15,10 17-65 16,9-1-168-16,6 1-256 15</inkml:trace>
  <inkml:trace contextRef="#ctx0" brushRef="#br0" timeOffset="2">4521 1496 559 0,'0'0'257'0,"0"0"-123"15,0 0 21-15,0 0-6 16,0 0-42-16,0 0-45 15,-3-82-7-15,-1 82-9 16,-2 0-19-16,3 0-11 16,-10 0-2-16,-18 2-10 15,-21 35 3-15,-14 18-2 16,-14 12 0-16,1 12 1 16,-10 9-2-16,-18 12 3 15,-11 14-4-15,-6 1 3 16,6-7 0-16,30-13 1 0,20-18-6 15,21-14 4 1,14-12-3-16,14-7 0 0,7-16-1 16,6-12-1-16,6-7 5 15,0-5-5-15,0-4 3 16,0 0 0-16,-4 0 5 16,4 0-2-16,0 0 0 15,0 0-2-15,0 0-4 16,0 0 2-16,0 0-2 15,0 0-27-15,0 0-46 16,-6 11-55-16,-7 9-125 16,-9 6-49-16,-3 3-76 15</inkml:trace>
  <inkml:trace contextRef="#ctx0" brushRef="#br0" timeOffset="3">2878 2662 670 0,'0'0'164'15,"0"0"-24"-15,0 0-17 16,0 0-20-16,0 0-8 16,0-160-40-16,7 151-6 15,-7 9-13-15,0 0-7 0,0 0-14 16,0 0-10-1,0 0-5-15,0 11-5 0,0 21 5 16,0 8 2-16,0 3 5 16,-16 3-1-16,0 5-4 15,0-8 0-15,4 3-1 16,-1-10 1-16,7-7 0 16,1-9-2-16,5-8-1 15,0-6-9-15,5 0-1 16,23-6 2-16,4 0 6 15,9 0 3-15,1 0 0 16,-8-17 0-16,1 2 0 16,-7-2 3-16,-9-1-2 15,-3 2 1-15,-5-5 1 0,-5 4 1 16,-4-3 4-16,1-3-6 16,-3 6 7-16,0 0 7 15,0 2 3-15,0 9 3 16,0 4 5-16,0 2-15 15,0 0-4-15,0 0-8 16,0 0-2-16,0 14-6 16,0 18 8-16,0 8 0 15,0-3 1-15,0 3-1 16,0-3 1-16,0 0 0 16,8-2-1-16,-2-6 0 15,0-7-14-15,-6-8-57 16,3-4-16-16,-3-5-52 15,4-5-82-15,-1 0 0 0,6-23-92 16</inkml:trace>
  <inkml:trace contextRef="#ctx0" brushRef="#br0" timeOffset="4">3167 2381 404 0,'0'0'176'0,"0"0"-40"15,0 0 18-15,-143-157-21 16,106 137-18-16,-1 8-28 16,-1 12-10-16,1 0-36 0,-9 12-15 15,-5 34-10-15,-5 26 1 16,-4 16 2-16,5 12-9 16,8 9 0-16,10-1 0 15,12 4-5-15,13-3 0 16,13-7-2-16,0-7-1 15,24-12-2-15,35-12 0 16,28-10-1-16,17-20 0 16,10-17 1-16,14-18 0 15,-4-6 3-15,-3-23-2 16,-5-20 8-16,-10-11-8 16,-12-9 9-16,-14-9 2 15,-17-5 19-15,-14-10 0 0,-18-10 2 16,-15-8-1-1,-16-18-13-15,0-8-8 0,-32-4 4 16,-35 7-7-16,-21 26-8 16,-21 24 3-16,-5 31-5 15,-3 29 2-15,15 18-7 16,22 0 6-16,20 28-25 16,26 37-32-16,18 27-52 15,16 17-82-15,0-4-127 16,34-5-312-16</inkml:trace>
  <inkml:trace contextRef="#ctx0" brushRef="#br0" timeOffset="5">5277 1450 549 0,'0'0'196'0,"0"0"-49"15,0 0-11 1,0 0-9-16,0 0-11 0,0 0-25 16,-127-104-33-16,127 104-34 15,0 0-24-15,15 40-3 16,37 30 3-16,14 23 19 15,16 19 1-15,14 5 7 16,3 7-6-16,-2 4-2 16,5 3-4-16,-9 1-3 15,-8-10-3-15,-14-18 0 16,-18-21 0-16,-18-23-3 16,-7-15 4-16,-11-16-5 15,-4-12 3-15,-10-8-4 0,0-9 2 16,-3 0 1-1,0 0 4-15,0 0 7 0,0 0 4 16,0 0-2-16,0 0-2 16,0-3-5-16,0-8-7 15,0 2-5-15,0 3-1 16,0 6-37-16,0 0-40 16,0 0-46-16,-3 9-98 15,-3 19-147-15,-4 10-143 16</inkml:trace>
  <inkml:trace contextRef="#ctx0" brushRef="#br0" timeOffset="6">6182 2953 634 0,'0'0'235'0,"0"0"-129"16,0 0 19-16,0 0 19 16,0 0-62-16,0 0-37 15,0-117-18-15,0 108-11 16,13 1 2-16,-1 5-1 16,-2-3-1-16,-4 4 2 15,-6 2 10-15,0-3 4 16,0 3-10-16,0 0 1 0,0 0-14 15,0 0-3-15,0 0-5 16,0 0-1-16,6 22-16 16,7 18 16-16,3 8 0 15,-2 2 0-15,-3 1 5 16,-5-8-5-16,2 3 2 16,-2-8-2-16,0-10 2 15,-2-3-2-15,-1-7 0 16,-3-7 0-16,0-6 1 15,0-2-1-15,0-3-1 16,0 0-1-16,0 0 2 16,-10 0 0-16,-7 0 6 15,3 0-1-15,-6 0-4 0,7 0 4 16,4 0-5-16,2 0 1 16,7 0 2-16,0 0-1 15,0 0-2-15,0 0-2 16,0 0 1-16,7 0-4 15,21-3-6-15,17-11 10 16,12-8 0-16,3-1-17 16,-9 3-42-16,-13 0-54 15,-19 8-89-15,-16-5-46 16,-3 0-81-16</inkml:trace>
  <inkml:trace contextRef="#ctx0" brushRef="#br0" timeOffset="7">6401 2570 462 0,'0'0'156'0,"0"0"-36"16,0 0 33-16,-175-94-26 15,122 88-39-15,-2 6-21 16,1 8-19-16,-2 33-2 15,-2 13 0-15,10 15-5 16,4 8-10-16,13 12-7 0,9 7-11 16,14 11 9-1,8 1-15-15,3-5 4 0,43-9-6 16,20-11-5-16,17-6 0 16,18-14-1-16,10-23 4 15,7-16 4-15,0-24 4 16,-3 0 10-16,-11-32 26 15,-7-19-6-15,-10-7-9 16,-14-5-4-16,-13-11 3 16,-16-21-9-16,-17-16-1 15,-27-21-8-15,-3 1 5 16,-71 2-10-16,-33 12-2 16,-33 15-6-16,-17 15 0 15,3 22-6-15,17 27 6 16,35 24-1-16,28 14-3 0,24 18-35 15,15 39-52-15,10 23-50 16,8 2-118-16,9 10-197 16</inkml:trace>
  <inkml:trace contextRef="#ctx0" brushRef="#br0" timeOffset="8">3183 3496 210 0,'0'0'306'0,"0"0"-157"15,0 0-19-15,0 0-15 16,0 0-29-16,0 0-18 16,-22-95 6-16,22 85-8 0,0 2-5 15,0 4 3-15,0 0-6 16,0 4-13-16,0 0-9 16,-3 0-14-16,-7 0-12 15,-15 19-4-15,-28 26-5 16,-24 18 13-16,-9 6 9 15,-6 2 0-15,9-5-10 16,1 2 0-16,-1 1-2 16,3 3-3-16,4-4-1 15,10-10 0-15,11-19-4 16,21-10 1-16,12-9 2 16,12-14-5-16,7-3 1 15,3-3-2-15,0 0 1 16,0 0-1-16,0 0 2 0,0 0 0 15,0 0 1 1,0 0-2-16,0 0 0 0,0 0-1 16,0 0-1-16,0 0-12 15,0 0-21-15,0 3-50 16,0 17-71-16,0 8-20 16,-9 9-91-16,-15 6-235 15</inkml:trace>
  <inkml:trace contextRef="#ctx0" brushRef="#br0" timeOffset="9">1479 4649 448 0,'0'0'166'15,"0"0"-31"-15,0 0-21 16,0 0-32-16,0 0-9 0,0 0-4 15,-32-97-2 1,29 97-14-16,0 0-18 0,3 0-18 16,-3 0-15-16,3 0-2 15,-5 3-2-15,5 12 2 16,0 5 0-16,0 0 2 16,0 5-2-16,0-7 2 15,0-2-1-15,5 2 0 16,7-4-1-16,4 2 0 15,6 3 0-15,6 1 0 16,-2-1 1-16,2 2 2 16,-5-4-3-16,-7 3 0 0,0 0 0 15,-10 3 0 1,0-7 5-16,-6 2-4 0,0-7 4 16,0 3 1-16,-15-2 3 15,-12-4 1-15,-3-4-2 16,3-4-8-16,-1 0-10 15,6 0-64-15,0 0-94 16,3 0-71-16,2-18-58 16,9-13-185-16</inkml:trace>
  <inkml:trace contextRef="#ctx0" brushRef="#br0" timeOffset="10">1478 4648 397 0</inkml:trace>
  <inkml:trace contextRef="#ctx0" brushRef="#br0" timeOffset="11">1478 4648 397 0,'-4'-159'166'0,"17"140"-76"0,6 12-2 0,6 1-11 16,10 1-34-16,1 5-29 0,1 0-11 15,1 0-3-15,-3 3-58 16,-10 12-210-16</inkml:trace>
  <inkml:trace contextRef="#ctx0" brushRef="#br0" timeOffset="12">1646 4214 491 0,'0'0'118'0,"0"0"4"0,0 0 9 15,0 0-10-15,-197-77-43 16,146 77-19-16,-6 0-16 15,0 6-10-15,-4 25 1 16,4 12-10-16,-1 14-10 16,8 15-4-16,6 19-1 15,9 18-1-15,9 11 6 16,16 6 3-16,10 2-4 16,0-5-1-16,46-3-8 15,20-11-1-15,28-20 0 0,18-20-3 16,12-30 3-16,10-32 1 15,-1-7 2 1,10-33 17-16,-3-24 1 0,-3-20 4 16,-13-12 5-16,-23-8-4 15,-21 3-5-15,-30-12 6 16,-25-11 0-16,-25-18-15 16,0-8-2-16,-38 9-6 15,-45 22 1-15,-21 24-2 16,-26 31-6-16,-4 22 0 15,7 22-1-15,20 10 0 16,27 3-5-16,23 3 0 16,15 33-47-16,23 10-70 0,16 11-58 15,3 4-115 1,9-10-195-16</inkml:trace>
  <inkml:trace contextRef="#ctx0" brushRef="#br0" timeOffset="13">3370 3379 126 0,'0'0'615'0,"0"0"-479"0,0 0-32 16,0 0-3-16,0 0-1 16,0 0-26-16,-34-43-57 15,53 69-13-15,23 17 41 16,18 14 15-16,6 13-18 15,11 3-4-15,9 10-11 16,-4 1 3-16,1-5-12 16,-14-4-1-16,-6-9-10 15,-11-13-1-15,-14-7-3 16,-10-12 1-16,-9-14-2 16,-8-8 1-16,-9-9-3 15,-2-3 3-15,0 0-1 16,0 0 5-16,0 0-1 0,-13 0 3 15,-12-3-1 1,-7-9-7-16,1 4 1 0,4 2-2 16,5 0 0-16,10 1-3 15,-4 5 2-15,0 0 1 16,-3 0-2-16,-6 25-2 16,0 13 3-16,3 7-1 15,0 9-3-15,5 17 5 16,4 5-1-16,10 9-1 15,3 10 2-15,0-6-1 16,19-7 1-16,25-10-2 16,14-21 2-16,11-22-2 15,8-15 1-15,16-14 2 16,1 0 2-16,2-14-1 0,-8-18 4 16,-11-5-1-16,-14-6 1 15,-11-8 10-15,-11-12 3 16,-16-9-2-16,-12-11 4 15,-13-11-6-15,0-3-8 16,-38 3-1-16,-30-3-1 16,-17 14-5-16,-20 16 0 15,-8 28-5-15,1 19 0 16,13 20-3-16,27 0-14 16,23 17-24-16,24 24-18 15,19 18-27-15,6 7-49 16,0 5-110-16,25-3-104 15</inkml:trace>
  <inkml:trace contextRef="#ctx0" brushRef="#br0" timeOffset="14">4235 4500 664 0,'0'0'129'0,"0"0"-24"15,0 0 7-15,0 0-16 0,0 0-19 16,0 0-19-16,6-147-15 16,-6 131 1-16,0 7-5 15,0-5-13-15,0 3-6 16,-6 5-7-16,-13-2-3 15,-6 8-10-15,-5 0 0 16,2 0 0-16,6 0-2 16,9 2 0-16,7 12 2 15,6 4-5-15,0 7-1 16,3 1 1-16,28 6 2 16,10-1 0-16,8 1 1 15,-5 5 0-15,-3 3 2 16,-8-9-2-16,-15-5 2 0,-8-12 0 15,-10-2-1 1,0-7 0-16,0-2 1 0,-10 0-3 16,-32 0-1-16,-8-3 4 15,3 0-9-15,12-3 8 16,13-14-7-16,14-9 8 16,8-5-7-16,0-7-1 15,19-10-2-15,27-7-1 16,7 2-9-16,5 4-133 15,-14 6-197-15</inkml:trace>
  <inkml:trace contextRef="#ctx0" brushRef="#br0" timeOffset="15">6605 3708 160 0,'0'0'327'0,"0"0"-152"16,0 0-17-16,0 0-9 15,0 0-39-15,0 0-15 16,-19-129-28-16,13 118-10 16,-2 6 6-16,8 1-15 0,-3 4-10 15,3 0-13 1,0 0-15-16,-3 0-8 0,-5 12-2 15,-9 28-1-15,-5 29 1 16,-7-1 10-16,-2 12 1 16,-2 6-4-16,-5-3 1 15,7 0 0-15,-1-6-6 16,4-14 5-16,9-3-6 16,-1-9 2-16,7-8-2 15,1-6 0-15,5-11 0 16,4-14 0-16,3-6-1 15,0-6 1-15,0 0 0 16,0 0 4-16,0 0 0 16,0 0-5-16,0 0 6 15,0 0 4-15,0-3-2 0,0-18 0 16,0 1-2-16,0 3-4 16,-6 5-2-16,0 12 2 15,-1-1-2-15,-2 1 0 16,-7 0-7-16,-9 0 0 15,-8 25 4-15,-8 14 1 16,-3 22 2-16,3 10-3 16,2 6 3-16,11 0 0 15,9 0-8-15,12 4 5 16,7 2-6-16,0 0-1 16,35 0 5-16,6-19-4 15,11-8-11-15,4-19-2 0,4-17 5 16,8-18 8-16,-1-2 8 15,-1-8 1-15,-3-32 1 16,-8 1 0-16,-11-2 2 16,-12-10 3-16,-10-12 13 15,-10-9 2-15,-12-11-3 16,0-11 1-16,-17-8-5 16,-29 7-9-16,-10 6-1 15,-5 23-4-15,7 29 0 16,2 6-3-16,16 17 2 15,6 4-7-15,8 10 1 16,6 0-48-16,7 35-54 16,6 18-79-16,3 9-65 0,0 1-103 15</inkml:trace>
  <inkml:trace contextRef="#ctx0" brushRef="#br0" timeOffset="16">6338 4832 424 0,'0'0'214'16,"0"0"-131"-16,0 0 41 0,0 0-32 15,0 0-17 1,0 0-29-16,-25-46-24 15,25 40-11-15,0 0-9 0,22-8 3 16,6 5-4-16,-3 7-1 16,-3-5 2-16,-6 7-2 15,-2 0 0-15,-8 0 0 16,-4 0 2-16,-2 0-1 16,0 0 0-16,0 0-1 15,0 0 0-15,0 15-5 16,0 16 5-16,-11 13 4 15,-3-7 5-15,1 9-2 16,7-3-4-16,3-4-1 16,0-2 2-16,3-8-4 15,0-5-18-15,0-11-103 0,0-8-96 16,0 3-197 0</inkml:trace>
  <inkml:trace contextRef="#ctx0" brushRef="#br0" timeOffset="17">6922 3457 449 0,'0'0'202'0,"0"0"-32"16,0 0-18-16,0 0-32 15,0 0-2-15,0 0-27 16,-83-44-45-16,83 44-40 16,0 10-6-16,29 24-3 15,19 11 3-15,12 16 23 16,17 5-2-16,-1 5 0 16,-1 3-2-16,-4 6-1 15,-7 0-6-15,-11-5-9 16,-8-2 5-16,-6-12-5 15,-8-7 2-15,-9-11 0 16,-6-9-3-16,0-5 2 16,-7-4-3-16,1-7 2 15,-4-7-1-15,-3-8 1 0,-3-3-2 16,0 0 0 0,0 0 0-16,0 0-1 0,0 0-40 15,0 0-15-15,0 0-8 16,0 0-60-16,0 0 9 15,-3 0-23-15,-3 0-83 16,3 0-69-16</inkml:trace>
  <inkml:trace contextRef="#ctx0" brushRef="#br0" timeOffset="18">7554 4392 452 0,'0'0'187'0,"0"0"-35"16,0 0-12-16,0 0-34 16,0 0-14-16,0 0-22 15,-67-81-5-15,56 79-17 16,-3 2-25-16,1 0-2 16,-6 0-18-16,-3 19 1 15,0 16-4-15,0 16 0 16,2 18-1-16,4 5 1 15,10 9 0-15,6 6 4 16,0-6-4-16,0-4-4 16,25-4 4-16,14-10 4 15,9-4-4-15,5-10 0 16,8-10 2-16,5-16-2 0,8-14 0 16,5-11 5-16,4 0-1 15,-4-31-1-15,-12-15 7 16,-13-8 22-16,-15-12 30 15,-20-17-11-15,-19-20-14 16,0-5-12-16,-19-10-7 16,-36 3 1-16,-14 11-4 15,-15 15-8-15,-8 20-4 16,4 18-3-16,11 17 0 16,14 16-2-16,14 18-4 0,8 0-31 15,7 20-56 1,15 32-50-16,16 22-74 0,3 12-20 15,9 14-172-15</inkml:trace>
  <inkml:trace contextRef="#ctx0" brushRef="#br0" timeOffset="19">7754 4680 424 0,'0'0'227'0,"0"0"-118"15,0 0 32-15,0 0-37 16,0 0-12-16,0 0-28 16,-19-120-5-16,10 111-26 15,-4-2-13-15,-6 5 2 16,-3 6-16-16,-6 0-6 16,-2 0 0-16,-1 20 0 15,9 11 2-15,3 1-4 16,9-1 1-16,7 7-3 15,3-13 3-15,0 1-4 16,25-6-1-16,7-14-7 16,6-6-8-16,-2 0 10 0,-8 0 9 15,-6 0 2-15,-6-6 3 16,-10-2-1-16,-3 1 6 16,-3 0 17-16,0 7 7 15,0 0-8-15,0 0-24 16,0 14-3-16,0 20-16 15,0 15 19-15,0 8 3 16,0 0 0-16,-6-6-3 16,-3 1-55-16,-10-9-234 15,-3 3-556-15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16"/>
    </inkml:context>
    <inkml:brush xml:id="br0">
      <inkml:brushProperty name="width" value="0.05" units="cm"/>
      <inkml:brushProperty name="height" value="0.05" units="cm"/>
      <inkml:brushProperty name="color" value="#808080"/>
      <inkml:brushProperty name="fitToCurve" value="1"/>
    </inkml:brush>
  </inkml:definitions>
  <inkml:trace contextRef="#ctx0" brushRef="#br0">54 256 179 0,'0'0'638'15,"0"0"-440"-15,0 0-31 0,0 0-5 16,0 0-61-16,0 0-34 15,0-82-14-15,0 76-16 16,0 2-11-16,0 4 2 16,0 0-15-16,0 0-13 15,-2 0-2-15,-1 10-6 16,-8 9 0-16,2 13 8 16,2 2-1-16,4 9 1 15,3 0 0-15,0 3-1 16,7-7-1-16,24-1-3 15,8-9 2-15,5-9 1 16,-3-10 2-16,3-10 0 16,-5 0 3-16,-7 0 6 0,-1-25 0 15,-4-12 1-15,-8-12 4 16,-5-14 9-16,-3 0-1 16,-11 1-2-16,0 2-5 15,-22 5-1-15,-24 9-9 16,-1 12-5-16,-3 11-8 15,1 21 4-15,5 2-3 16,3 0-13-16,5 31-45 16,5 17-36-16,9 15-74 15,12 9-112-15,10-4-325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17"/>
    </inkml:context>
    <inkml:brush xml:id="br0">
      <inkml:brushProperty name="width" value="0.05" units="cm"/>
      <inkml:brushProperty name="height" value="0.05" units="cm"/>
      <inkml:brushProperty name="color" value="#808080"/>
      <inkml:brushProperty name="fitToCurve" value="1"/>
    </inkml:brush>
  </inkml:definitions>
  <inkml:trace contextRef="#ctx0" brushRef="#br0">22 83 754 0,'0'0'228'16,"0"0"-29"-16,0 0-16 15,0 0-50-15,0 0-55 16,0 0-20-16,0-83-15 16,0 83-5-16,0 0-10 15,0 0-18-15,0 0-9 16,0 17 1-16,0 23-1 16,0 9 9-16,-6 11-3 15,-6 5-1-15,8 7-2 16,4 0-1-16,0-13-3 15,0-4-4-15,0-15-69 16,0 0-64-16,0-11-191 0,0-13-785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18"/>
    </inkml:context>
    <inkml:brush xml:id="br0">
      <inkml:brushProperty name="width" value="0.05" units="cm"/>
      <inkml:brushProperty name="height" value="0.05" units="cm"/>
      <inkml:brushProperty name="color" value="#808080"/>
      <inkml:brushProperty name="fitToCurve" value="1"/>
    </inkml:brush>
  </inkml:definitions>
  <inkml:trace contextRef="#ctx0" brushRef="#br0">66 146 330 0,'0'0'230'0,"0"0"-56"15,0 0 1-15,0 0-9 16,0 0-34-16,0 0-26 15,0-108-24-15,13 91-27 16,5 8-17-16,1 1-17 0,3 8-16 16,8 0-1-16,1 0-4 15,1 14-1-15,-4 17 0 16,-6 7 1-16,-12 1-1 16,-10 4-2-16,0 3 2 15,-22 0 1-15,-32 0-1 16,-10-6 1-16,1-6 7 15,11-14 2-15,24-9-5 16,20-7 1-16,8-4-2 16,3 0 1-16,60 2-4 15,50-2 0-15,54 0 1 16,26 0-1-16,-12 0 0 16,-41 0-6-16,-57 8-58 15,-58 7-91-15,-25-1-216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20"/>
    </inkml:context>
    <inkml:brush xml:id="br0">
      <inkml:brushProperty name="width" value="0.05" units="cm"/>
      <inkml:brushProperty name="height" value="0.05" units="cm"/>
      <inkml:brushProperty name="color" value="#808080"/>
      <inkml:brushProperty name="fitToCurve" value="1"/>
    </inkml:brush>
  </inkml:definitions>
  <inkml:trace contextRef="#ctx0" brushRef="#br0">1 90 519 0,'0'0'195'16,"0"0"-28"-16,0 0-20 15,0 0-8-15,0 0-38 16,0 0-10-16,13-90-35 16,-13 90-5-16,0 0-32 15,0 0-19-15,3 0-6 16,7 24 1-16,-4 5 2 16,-3 4 3-16,-3 5 0 15,0 2 2-15,0-3 4 0,-3 3-5 16,-10-9 4-16,4-8-3 15,3-3 0-15,2-11-2 16,4-6 0-16,0 2 0 16,0-5 0-16,10 0 1 15,9 0 0-15,6 0 5 16,3 0-5-16,-9-8 5 16,-2 1-3-16,-4 2-3 15,3-6 6-15,9-7-2 16,0 4-4-16,8-5 3 15,-11 4 2-15,-3 4 16 16,-10 5 0-16,-6 0 0 0,-3 0 5 16,0 1-1-16,0-4-10 15,0 4 3-15,0-1-6 16,-6 6-4-16,3 0-8 16,3 0 0-16,-3 0-2 15,-5 3-7-15,6 23 9 16,-4 14 0-16,3 9 0 15,0 2-1-15,3 6-1 16,0 4-62-16,0 1-48 16,0 1-84-16,0-6-161 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21"/>
    </inkml:context>
    <inkml:brush xml:id="br0">
      <inkml:brushProperty name="width" value="0.05" units="cm"/>
      <inkml:brushProperty name="height" value="0.05" units="cm"/>
      <inkml:brushProperty name="color" value="#808080"/>
      <inkml:brushProperty name="fitToCurve" value="1"/>
    </inkml:brush>
  </inkml:definitions>
  <inkml:trace contextRef="#ctx0" brushRef="#br0">158 154 615 0,'0'0'178'0,"0"0"-47"16,0 0 7-16,0 0-10 16,0 0-18-16,0 0-39 15,-15-51-6-15,15 51-15 16,0 0-10-16,0 0-14 15,0 0-5-15,0 0-5 16,0 0-5-16,0 0-2 16,0 0-5-16,0 0-4 15,0 0-1-15,-3 0-3 16,-1 18 4-16,-2-1 5 16,6 3-4-16,0 3-1 15,0 3-1-15,0 2 1 0,0 6 0 16,0 3-1-16,19 0 2 15,3 1-1 1,3-4 3-16,-3-3-2 0,0-5 1 16,-9-6 0-16,-2-6-1 15,-5 1 3-15,-6-7 0 16,0 1-3-16,0 0-1 16,0 3 6-16,-20-7-5 15,-5 7 10-15,-10-4 0 16,-3-6-5-16,-1-2-2 15,6 0-4-15,6 0-3 16,2 0-23-16,9-9-27 16,7-7-41-16,9-10-49 0,0-14-109 15,19-3-64-15,9-11-236 16</inkml:trace>
  <inkml:trace contextRef="#ctx0" brushRef="#br0" timeOffset="1">158 154 343 0</inkml:trace>
  <inkml:trace contextRef="#ctx0" brushRef="#br0" timeOffset="2">158 154 343 0,'-22'-28'267'0,"35"8"-73"0,0 1-49 0,2-1-1 0,4 5-32 16,0 1-31-16,11 0-41 15,3 2-26-15,6 4-8 16,2 4-6-16,-9 4-35 16,-12 0-159-16,-14 0-197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24"/>
    </inkml:context>
    <inkml:brush xml:id="br0">
      <inkml:brushProperty name="width" value="0.05" units="cm"/>
      <inkml:brushProperty name="height" value="0.05" units="cm"/>
      <inkml:brushProperty name="color" value="#808080"/>
      <inkml:brushProperty name="fitToCurve" value="1"/>
    </inkml:brush>
  </inkml:definitions>
  <inkml:trace contextRef="#ctx0" brushRef="#br0">129 217 689 0,'0'0'219'16,"0"0"-53"-16,0 0-21 15,0 0-9-15,36-159-44 16,-36 135-24-16,0 4-17 15,0 6-9-15,0 5-8 16,0 7-6-16,0 2-8 16,0 0-1-16,0 0-14 0,0 0-5 15,0 0-4-15,-10 35-4 16,-10 18 8-16,-5 13 5 16,3 5-4-16,9 6 1 15,4 1-2-15,9 2 1 16,0 0-1-16,0-6 0 15,22-5 0-15,11-15-1 16,3-20-1-16,10-16 2 16,-5-18 2-16,1 0 8 15,-11 0-9-15,-6-20 9 16,-9-12-6-16,-13-8 10 16,-3-2 1-16,0-4-4 15,-22 0-11-15,-17 6-1 0,-5 6 1 16,-3 14-10-16,3 11-22 15,0 9-58-15,-2 0-57 16,2 20-168-16,13 9-467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2:19.097"/>
    </inkml:context>
    <inkml:brush xml:id="br0">
      <inkml:brushProperty name="width" value="0.05" units="cm"/>
      <inkml:brushProperty name="height" value="0.05" units="cm"/>
      <inkml:brushProperty name="color" value="#ED1C24"/>
      <inkml:brushProperty name="fitToCurve" value="1"/>
    </inkml:brush>
  </inkml:definitions>
  <inkml:trace contextRef="#ctx0" brushRef="#br0">38 506 817 0,'0'0'133'0,"0"0"-10"16,0 0 14-16,0 0-14 15,0 0-64-15,0 0-21 16,6-92-27-16,-6 107-5 16,0 25-8-16,0 14 4 15,0 12 3-15,0 3 12 16,-3-7-10-16,-16-2 8 16,10-8-11-16,-1-15-2 15,7-9 7-15,3-13-9 16,0-12 2-16,0-3 7 15,0 0 4-15,0-15 29 0,0-25-19 16,0-17-22 0,3-12 7-16,16-10-8 0,-3-13 0 15,3-8-1 1,0-6 6-16,0 3-5 0,1 9 0 16,2 23 2-16,0 22-10 15,-6 21 8-15,2 16-13 16,5 12-1-16,-4 0-21 15,-1 14 9-15,-8 27 5 16,-10 10-10-16,0 15 20 16,-28 6-1-16,-17 1 4 15,-5 1 7-15,5-11-18 16,13-6 8-16,7-5 2 16,15-6-2-16,10-4 9 0,0-4-13 15,13-7-7-15,25-5 18 16,9-9-7-16,14-14 11 15,5-3 1-15,5 0 0 16,-5 0 5-16,-6-14-6 16,-5-6 0-16,-11 0 3 15,-13 3 3-15,-12-2 1 16,-8 6 16-16,-8 5 1 16,-3 2 8-16,0 3-21 15,0 3-10-15,0 0 7 16,0 0-8-16,-14 0-3 15,-5 23 2-15,1 14-3 16,2 3-2-16,9 6 5 0,7-6 1 16,0-6-3-16,19-5-1 15,16-15 4-15,17-11 0 16,11-3 5-16,7 0 5 16,0-20-10-16,-14-12 0 15,-14-5 8-15,-20-6-8 16,-18-5 10-16,-4-3-7 15,-7 2-1-15,-27 6-2 16,-4 9 0-16,-1 13-6 16,4 10 5-16,16 11-48 15,3 0-44-15,4 14-73 16,9 15-69-16,3 3-20 0,0-4-350 16</inkml:trace>
  <inkml:trace contextRef="#ctx0" brushRef="#br0" timeOffset="329">1171 609 352 0,'0'0'233'0,"0"0"-126"16,0 0 14-16,0 0-48 15,0 0-30-15,0 0-31 16,-31 17-3-16,21 23 1 15,7 0 4-15,3-2 3 16,0-2-5-16,19-4 11 16,16-12-22-16,10-9 23 0,6-8 5 15,-4-3 10-15,-2-3 29 16,-10-23-16-16,-19-2 11 16,-10-1-7-16,-6-5-41 15,0-6-15-15,-16-3-6 16,-15 3 6-16,-2 0-10 15,8 17 5-15,6 9-69 16,9 11-50-16,10 3-55 16,0 0-158-16</inkml:trace>
  <inkml:trace contextRef="#ctx0" brushRef="#br0" timeOffset="742">1902 140 689 0,'0'0'188'16,"0"0"-59"-16,0 0-1 15,0 0-7-15,0 0-51 16,0 0-63-16,-25-2-7 16,6 73 0-16,-6 18 11 15,-8 8 2-15,-1 0-11 16,-1-2 6-16,6-13-8 15,11-11 0-15,11-14-2 16,7-19 0-16,0-9-22 0,19-19-22 16,6-10-51-16,-6 0-2 15,0-2-4-15,-12-30 2 16,-7 1 22-16,0-6-8 16,-41 3 32-16,-5 8 9 15,13 6 46-15,3 3 9 16,18 5 35-16,8-5 18 15,4 0 42-15,4 0-18 16,49-3-35-16,27 0-16 16,28-3-33-16,6 3 6 15,-9 6-8-15,-31 5-30 16,-27 6-213-16,-25-5-206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8:25.119"/>
    </inkml:context>
    <inkml:brush xml:id="br0">
      <inkml:brushProperty name="width" value="0.05" units="cm"/>
      <inkml:brushProperty name="height" value="0.05" units="cm"/>
      <inkml:brushProperty name="color" value="#808080"/>
      <inkml:brushProperty name="fitToCurve" value="1"/>
    </inkml:brush>
  </inkml:definitions>
  <inkml:trace contextRef="#ctx0" brushRef="#br0">219 61 280 0,'0'0'159'16,"0"0"-54"-16,0 0-12 15,0 0-12-15,0 0 4 16,0 0-18-16,-88-49 9 16,85 46-5-16,3 3-2 15,0-2-7-15,0 2-3 16,0 0-5-16,0 0-8 16,0 0-10-16,0 0-12 0,0 0-9 15,15 0-1-15,14 0-1 16,9-4 13-16,10 4-13 15,-4-3 0-15,-3 3 2 16,-6 0-4-16,-10 0-2 16,-8 0 0-16,-11 0-8 15,-6 0-1-15,0 0 0 16,0 0-2-16,0 0-1 16,0 0-1-16,0 9-2 15,0 9 5-15,-9 7 1 16,-16 4 3-16,-2 0 0 15,-4-7 2-15,2 4-4 0,7-11 2 16,-1-1-3 0,4-3 2-16,0-2-2 0,7-4 4 15,5-3-4-15,7-2 3 16,0 0 1-16,0 0-4 16,0 0-1-16,10 4-1 15,15 4-3-15,8-2 5 16,1 6 4-16,1-1-3 15,-10 6-1-15,-3-2-5 16,-3-1 4-16,-8 3 1 16,-8-2-1-16,-3 1-8 15,0 2 8-15,-14-1-6 16,-27-3 2-16,-9-6 3 16,-7-8-3-16,-4 0-4 15,1 0-11-15,5 0-27 0,8-6-81 16,16-5-121-16,27-3-264 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9:37.681"/>
    </inkml:context>
    <inkml:brush xml:id="br0">
      <inkml:brushProperty name="width" value="0.05" units="cm"/>
      <inkml:brushProperty name="height" value="0.05" units="cm"/>
      <inkml:brushProperty name="color" value="#3165BB"/>
      <inkml:brushProperty name="fitToCurve" value="1"/>
    </inkml:brush>
  </inkml:definitions>
  <inkml:trace contextRef="#ctx0" brushRef="#br0">56 206 233 0,'0'0'269'0,"0"0"-105"15,0 0 17-15,0 0-31 0,0 0 15 16,0 0-48 0,0 0-42-16,-9-155-3 0,5 145-24 15,4 4-4-15,0 6-17 16,0 0-12-16,0 0-13 15,-3 6-2-15,3 33-14 16,0 18 9-16,0 18 5 16,0 1 3-16,-9 5-3 15,-2-4 1-15,6 0 0 16,-1-2 0-16,3-7 0 16,3-8 0-16,0-17 0 15,0-11 0-15,0-13-1 16,11-4-3-16,15-10-6 15,6-1-15-15,6-4-20 0,-2 0-23 16,5 0-40-16,-4 0-120 16,-2-4-137-16</inkml:trace>
  <inkml:trace contextRef="#ctx0" brushRef="#br0" timeOffset="1341">532 409 483 0,'0'0'195'15,"0"0"-101"-15,0 0 2 16,0 0-16-16,0 0-36 0,0 0-30 16,-25-17-14-16,25 14-4 15,3-1 4-15,23-1 3 16,2 0 6-16,-3-7-2 15,0-2-2-15,-6 0-1 16,-5 2 10-16,-5 1 11 16,-9-1 13-16,0-2 40 15,0 0-32-15,-6 0-9 16,-22 2-16-16,3 6-15 16,-5 4-2-16,5 2-3 15,3 0-1-15,3 0-1 16,3 16-2-16,-1 13-1 0,9 17-3 15,2 3 7 1,6 4-4-16,0 2 3 0,3-3-4 16,31-9 3-16,7-7 0 15,7-7-1-15,5-16 2 16,2-13 1-16,0 0 2 16,-2-16-1-16,-5-15 12 15,-7-9-7-15,-10 3-2 16,-14-6 5-16,-4-6 5 15,-10-2 11-15,-3-10 3 16,0 10 1-16,0 3-11 16,-13 16 0-16,1 13 6 15,4 7-5-15,2 9-4 16,4 0-4-16,-1 3-4 16,3 0-7-16,0 0-2 0,0 0 2 15,-5 0 0-15,5 0 0 16,-3 0-6-16,3 0 2 15,-3 0 4-15,-3 0-3 16,-4 6 3-16,4 0 1 16,0 0-1-16,3-6 0 15,3 0 1-15,-4 0-1 16,4 0 0-16,0 0 2 16,0 0 0-16,0 0-2 15,0 0 5-15,0 0-3 16,0 0 2-16,0 0 2 15,0 0-1-15,0 0-2 0,0 0-2 16,0 0-1-16,0 14-2 16,0 20-8-16,0 20 7 15,-3 32 3-15,0 14 2 16,-6 17 0-16,-1 12 7 16,4 6-8-16,3 1 2 15,3-1-3-15,0-6 2 16,6-10-2-16,16-18 0 15,3-21 0-15,2-25 0 16,-2-21 0-16,-6-20 0 16,-7-8-5-16,1-6-2 15,3 0 4-15,6-26 3 16,3-31 11-16,5-20-7 0,-5-21 2 16,-3-13-4-16,-9-1-2 15,-10 12-4-15,-3 17 4 16,-3 20 3-16,-32 18-3 15,-9 10-2-15,-2 15 0 16,2 6-3-16,-1 5 3 16,7 6-5-16,13 0 3 15,12 3 2-15,4 0-1 16,9 0-6-16,0 0 2 16,0-2-9-16,0-4 9 15,6 3-2-15,26-8-7 16,18-3 11-16,21-15 4 0,12-11 2 15,2-6-2 1,-8-3 2-16,-11 4-1 0,-16-1 2 16,-12 0 0-16,-11 0 0 15,-9-5 5-15,-14-1 2 16,-4-5-1-16,0 3-4 16,-19 5 11-16,-8 10-5 15,2 13-4-15,3 11 3 16,6 10-1-16,7 1-6 15,-4 4-2-15,1 40-6 16,-4 41-2-16,0 27 6 16,2 9 2-16,14-8 0 15,0-15 0-15,11-11-2 0,24-14 2 16,-1-14 0 0,1-13-1-16,-2-17-3 0,-8-7-28 15,-3-14-78-15,-3-4-122 16,-10-4 34-16,-9-30-46 15,0-11-101-15</inkml:trace>
  <inkml:trace contextRef="#ctx0" brushRef="#br0" timeOffset="1493">1238 535 391 0,'0'0'162'16,"0"0"-70"-16,0 0 21 15,0 0 19-15,0 0-105 16,0 0-13-16,82-25-13 15,-2 25-1-15,5 0-11 0,-2 0-152 16,-7 0-136-16</inkml:trace>
  <inkml:trace contextRef="#ctx0" brushRef="#br0" timeOffset="3059">2079 252 693 0,'0'0'173'15,"0"0"-49"-15,0 0 14 16,0 0-29-16,0 0-31 0,-162-149-24 16,143 138-17-16,4 11-13 15,2 0-9-15,-9 14-12 16,-3 35-3-16,3 16-2 15,-2 15 1-15,15 5 1 16,9 5 0-16,0-5 0 16,25-2 0-16,16-11-1 15,8-18 1-15,4-17-2 16,2-16-3-16,2-16-5 16,-1-5 2-16,2-14 3 15,-4-30 5-15,-13-12 5 16,-13-10 0-16,-8-8-2 0,-13-9 5 15,-7-3-5 1,0-2 6-16,0 16 3 0,0 18-1 16,-10 25 10-16,-2 18 4 15,7 11-10-15,2 0-15 16,-2 30-7-16,-1 43-14 16,-5 18 21-16,-2 12 3 15,10-3-3-15,3-3 0 16,0-8 1-16,0-15-1 15,0-20 0-15,7-22 3 16,8-17-3-16,1-13-5 16,4-2-5-16,5-2 10 15,10-36 1-15,0-13 2 16,1-10 0-16,-2 4-2 16,-12 10 2-16,-6 11 0 0,-10 14-3 15,-2 10 4-15,-4 9-4 16,0 3 0-16,0 0-9 15,3 12-5-15,9 22 5 16,-2 11 9-16,-1 2 0 16,-2-8 1-16,2-4-1 15,5-9-2-15,0-6 2 16,3-9 0-16,2-6-1 16,0-5 0-16,0 0 2 15,0-5 1-15,0-23 3 16,0-4-1-16,-7-2-1 15,-4-3 2-15,-8 8-1 0,0 6 1 16,0 10 4-16,0 9-1 16,0 4-5-16,0 0-3 15,0 6-9-15,0 33-10 16,0 16 19-16,11-4-1 16,22-5 0-16,11-15 0 15,3-13-2-15,5-12 2 16,2-6 1-16,-4-12 0 15,-5-28 4-15,-7-9 0 16,-9-10 2-16,-6-4-3 16,-18 0 1-16,-5-9 1 15,0 4 0-15,-16 1 1 16,-6 10 4-16,-3 17-5 0,6 15 1 16,6 11 2-16,1 10-4 15,2 4-4-15,7 4-2 16,-3 44-8-16,-2 24 1 15,8 22 9-15,0 6 0 16,0-6 1-16,27-8-1 16,7-18-4-16,4-19 3 15,-3-17-2-15,-7-18 1 16,2-11 1-16,8-3-3 16,6-6 4-16,9-35 3 15,2 2-1-15,-8-10 1 16,-12 9-3-16,-5 7 0 15,-12 6 1-15,-5 14-1 0,-3 7-1 16,-4 6-14-16,3 0-12 16,1 8-1-16,-1 24 19 15,4-4 1-15,4 7 6 16,-6-13-5-16,0-4-2 16,-5-10 2-16,-6-5 7 15,0-3 0-15,0 0 6 16,0-3 9-16,0-26-5 15,-6-5-10-15,-16 0 0 16,-1 5 5-16,1 6 0 16,3 6 1-16,9 9 0 15,4 6-6-15,3 2-1 0,3 10-9 16,0 39-6 0,0 14 16-16,0 6 0 0,0-2 0 15,0-14-1-15,0-14-1 16,15-19-10-16,1-14-2 15,3-6 9-15,3 0-1 16,8-37 6-16,1-15 13 16,-6-16 1-16,-9-9 10 15,-6-6-1-15,-7-6 2 16,-3 4-6-16,0 4 4 16,0 18-10-16,0 18-1 15,-3 21-3-15,0 19 7 16,-1 5-16-16,1 11-7 15,0 44-14-15,0 19 21 0,3 18 1 16,0-7-1 0,0-8 0-16,38-16-5 0,15-24-39 15,8-17-10-15,7-20 11 16,-8 0-16-16,-4-3-39 16,-10-29-35-16,-18-8-59 15,-19-8-149-15</inkml:trace>
  <inkml:trace contextRef="#ctx0" brushRef="#br0" timeOffset="3470">2645 137 542 0,'0'0'192'0,"0"0"-48"15,0 0 2-15,0 0-26 16,0 0-42-16,0 0-48 16,0-31-25-16,0 37-5 15,0 8 0-15,0 6 1 16,0-9 0-16,0 1 3 0,0-6 1 15,0-4 10-15,6-2 13 16,4 0 10-16,-1 0 7 16,1-20 5-16,-1-9-24 15,-6 1-1-15,-3 0-9 16,0-2-6-16,0 8-6 16,-19 8-4-16,-9 8-2 15,3 6 0-15,3 3-53 16,17 36-80-16,5 14-164 15,61 7-432-15</inkml:trace>
  <inkml:trace contextRef="#ctx0" brushRef="#br0" timeOffset="3821">4388 418 565 0,'0'0'190'0,"0"0"-97"15,0 0-4-15,0 0 2 16,0 0-21-16,0 0-7 15,-91-12-29-15,91 12-15 0,0 0-19 16,19 0-4-16,25 0 4 16,20 0 16-16,15 0-3 15,1 7-4-15,-11-2-9 16,-17 0-42-16,-24 1-103 16,-21 5-36-16,-7 4-28 15,0-1 26-15,-27 1-70 16</inkml:trace>
  <inkml:trace contextRef="#ctx0" brushRef="#br0" timeOffset="3938">4555 512 210 0,'0'0'235'0,"0"0"-91"16,0 0-11-16,0 0-10 15,0 0-59-15,0 0-57 16,-68 23 3-16,117-14-15 0,23-1 5 16,10-5-87-1,8-3-131-15,-4 0-305 0</inkml:trace>
  <inkml:trace contextRef="#ctx0" brushRef="#br0" timeOffset="4341">5202 177 574 0,'0'0'264'0,"0"0"-122"0,0 0 5 15,0 0-28-15,0 0-42 16,0 0-36-16,92-132-22 16,-64 132-12-16,2 35 0 15,-5 17 2-15,-16 11-5 16,-9 12-3-16,0 7 1 16,-34 1 4-16,-29 2-5 15,-11-10 1-15,-3-15 0 16,20-20-2-16,23-20-6 15,15-15 6-15,8-5 0 16,5 0 3-16,4-22 2 16,2-13-2-16,0 4-2 15,0 0-1-15,11 5 1 16,13 3-1-16,-2 9 1 16,0 4-1-16,3 10-5 0,11 0-3 15,2 12 7-15,9 20-4 16,8 5-107-16,-5-3-183 15,0-5-165-15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9:45.440"/>
    </inkml:context>
    <inkml:brush xml:id="br0">
      <inkml:brushProperty name="width" value="0.05" units="cm"/>
      <inkml:brushProperty name="height" value="0.05" units="cm"/>
      <inkml:brushProperty name="color" value="#3165BB"/>
      <inkml:brushProperty name="fitToCurve" value="1"/>
    </inkml:brush>
  </inkml:definitions>
  <inkml:trace contextRef="#ctx0" brushRef="#br0">473 0 740 0,'0'0'149'16,"0"0"-56"-16,0 0 38 15,0 0-2-15,0 0-65 16,0 0 6-16,-17 94-10 15,-17-44-18-15,-11 3-15 16,-22 12-14-16,-12 10-13 16,-29 8-60-16,-15-3-301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9:42.293"/>
    </inkml:context>
    <inkml:brush xml:id="br0">
      <inkml:brushProperty name="width" value="0.05" units="cm"/>
      <inkml:brushProperty name="height" value="0.05" units="cm"/>
      <inkml:brushProperty name="color" value="#3165BB"/>
      <inkml:brushProperty name="fitToCurve" value="1"/>
    </inkml:brush>
  </inkml:definitions>
  <inkml:trace contextRef="#ctx0" brushRef="#br0">0 352 866 0,'0'0'214'0,"0"0"-84"16,0 0 0-16,0 0-37 15,0 0-51-15,0 0-42 16,13-7-3-16,37 48 3 16,14 2 5-16,1 3-5 15,-5-3 4-15,-4-7-4 16,-4-1-54-16,-22-12-109 15,-3-6-79-15,-18-11-73 16,-9-6-50-16</inkml:trace>
  <inkml:trace contextRef="#ctx0" brushRef="#br0" timeOffset="144">379 488 610 0,'0'0'207'0,"0"0"-67"16,0 0-19-1,0 0 16-15,0 0-34 0,0 0-43 16,-80-105-25-16,61 105-28 15,-6 29-7-15,-10 20-4 16,-4 4-2-16,8 5-84 16,2-1-209-16,10-8-417 15</inkml:trace>
  <inkml:trace contextRef="#ctx0" brushRef="#br0" timeOffset="646">620 403 1039 0,'0'0'215'16,"0"0"-119"-16,0 0 15 16,0 0-18-16,0 0-48 15,0 0-43-15,-70-3-1 16,70 69-1-16,0 17 4 15,0 11-2-15,0 4 1 16,0-5-3-16,0-12 2 16,0-16 0-16,0-24 0 15,0-19-2-15,0-16 0 16,0-3 1-16,0-3 4 16,0 0 0-16,0-15 9 0,-3-27-10 15,-3-15-4-15,-7-15 0 16,7-13 1-16,-8-4 1 15,8-8 0-15,6 2-2 16,0 15 0-16,0 14 0 16,23 21-3-16,2 13-3 15,7 12-5-15,6 17 1 16,4 3 5-16,2 3 2 16,0 35 2-16,-3-2-8 15,-8 7 7-15,-11-3-2 16,-13-5-3-16,-9-1-3 0,0-3-4 15,-19 1-10-15,-29-3-36 16,-3 2-45-16,1-5-94 16,14-3-141-16,25-9-388 15</inkml:trace>
  <inkml:trace contextRef="#ctx0" brushRef="#br0" timeOffset="2003">1151 488 456 0,'0'0'350'15,"0"0"-183"-15,0 0 13 16,-33-145-35-16,11 117-53 0,0 4-31 16,0 10-15-16,0 6-20 15,-5 5-14-15,-1 3-8 16,0 11-4-16,-7 29-4 15,3 12 1-15,10 2-2 16,16 0 4-16,6-2-2 16,0-6 1-16,32-12-3 15,5-11-25-15,-2-15-1 16,-2-8 2-16,-5 0 23 16,-6-5 6-16,-6-18 3 15,-3-9 4-15,2 1 0 16,-2-6 1-16,-4 0 10 0,1-1-1 15,-7 10-3 1,-3 7 19-16,0 13-13 0,0 6-8 16,0 2-3-16,0 0-9 15,0 0-1-15,0 22-13 16,0 15 14-16,0 6 0 16,0-5 0-16,14-4 0 15,5-9 0-15,3-7 1 16,0-12-1-16,6-6 0 15,7 0 2-15,4 0 3 16,-5-26 0-16,7-6 0 16,-6-11-1-16,4 0 6 15,-4-8-4-15,-7 8-2 16,-3 9 3-16,-12 14-7 16,-7 14-2-16,2 6-2 0,3 0-2 15,8 14-4-15,1 21 9 16,-1 5-4-16,0 0 5 15,-6-6 0-15,2-5 0 16,-5-6 0-16,6-7 2 16,-4-4 0-16,4-6-2 15,7-6 1-15,-1 0 1 16,4 0 1-16,2-20-2 16,-6-12 2-16,-3-2 2 15,-10-3 1-15,-9-6-4 16,0 0 2-16,0 3-3 15,-22 9 1-15,3 11-1 0,4 10-1 16,5 10-5-16,4 0 4 16,0 27-14-16,2 21 12 15,4 9 1-15,0-5 2 16,0-8 0-16,0-14-1 16,19-4-1-16,7-11-1 15,2-4-1-15,8-9 3 16,-8-2 1-16,4 0 0 15,-7 0 3-15,-6 0-3 16,1-16 4-16,-9-2 0 16,0 1 0-16,-5 6-2 15,-3 2 6-15,-3 3-5 16,2 6-3-16,6 0-5 0,-2 0-9 16,4 3 10-16,-4 14 3 15,-3 4 0-15,3-1 1 16,-3-4 1-16,1-1-1 15,-1-4-4-15,0-6 4 16,3-5-4-16,1 0 2 16,2 0 4-16,7 0 0 15,4-13 0-15,2-7 5 16,3 0-6-16,-3 0-1 16,-3 3 3-16,0-1-3 15,-6 11-2-15,-7 3 1 16,8 4-1-16,-3 0-9 0,3 4 7 15,-3 14 3-15,0 3 0 16,-2 2 0-16,-2-3 0 16,2 0-1-16,4-9 2 15,3-2-1-15,-1-9 1 16,11 0 2-16,0-7 1 16,2-20 3-16,-3-13-3 15,-2-3 3-15,-14-9 2 16,-9-5 6-16,0-6 4 15,0-2 8-15,-22 7-17 16,0 12 9-16,6 18-7 16,7 14 2-16,4 10-2 15,5 4-11-15,0 4-7 16,-3 41-7-16,3 14 12 16,0 19 2-16,0-3 0 0,0-7 1 15,14-5-1-15,8-9-4 16,10-8-35-16,5-14-61 15,12-12-38-15,1-14-78 16,-9-6-73-16,-15-6-95 16</inkml:trace>
  <inkml:trace contextRef="#ctx0" brushRef="#br0" timeOffset="2140">2523 403 440 0,'0'0'279'0,"0"0"-126"0,0 0-15 16,0 0-12-1,0 0-56-15,0 0-70 0,-44-32-28 16,77 32-96-16,13 15-80 16,-5-3-315-16</inkml:trace>
  <inkml:trace contextRef="#ctx0" brushRef="#br0" timeOffset="2467">3136 503 781 0,'0'0'188'0,"0"0"-115"16,0 0 53-16,0 0 20 15,0 0-65-15,0 0-31 16,-71-3-13-16,71 3-15 16,0 0-8-16,0 0-14 15,30 0-1-15,17 0 1 16,16 0 3-16,11 0-3 16,2 0-2-16,-3 0-52 15,-10 0-97-15,-25 0-135 16,-22 0-92-16,-16-8-264 0</inkml:trace>
  <inkml:trace contextRef="#ctx0" brushRef="#br0" timeOffset="2657">3358 329 742 0,'0'0'228'0,"0"0"-70"16,0 0-14-16,0 0-42 15,0 0-54-15,0 0-31 16,-29 8-14-16,29 33 1 15,0 1 15-15,7 4-11 16,5 0-5-16,-2 5-1 16,-1 1-2-16,-6-1-89 15,4-11-229-15,13-20-466 0</inkml:trace>
  <inkml:trace contextRef="#ctx0" brushRef="#br0" timeOffset="2889">3768 45 1074 0,'0'0'221'0,"0"0"-102"16,0 0-17-16,0 0-28 16,0 0-27-16,0 0-43 15,-35-45 1-15,35 111-5 0,0 11 0 16,0 3 5-1,0 3-2-15,0-3-3 0,0-3-2 16,0 3-52-16,0-11-140 16,0-9-219-16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0:02.124"/>
    </inkml:context>
    <inkml:brush xml:id="br0">
      <inkml:brushProperty name="width" value="0.05" units="cm"/>
      <inkml:brushProperty name="height" value="0.05" units="cm"/>
      <inkml:brushProperty name="color" value="#3165BB"/>
      <inkml:brushProperty name="fitToCurve" value="1"/>
    </inkml:brush>
  </inkml:definitions>
  <inkml:trace contextRef="#ctx0" brushRef="#br0">4607 2274 740 0,'0'0'249'0,"0"0"-218"16,0 0 16-16,0 0 77 16,0 0-19-16,0 0-41 15,145 0-5-15,17 0 1 16,61-20-26-16,50-18-11 0,35-1-7 15,23-2-13 1,-1 4 6-16,-25 6-5 0,-41 10-3 16,-46 5-1-16,-51 7 0 15,-35-2-1-15,-33 2 1 16,-33 3 0-16,-17 0 0 16,-27 6-14-16,-22 0-66 15,0 0-191-15,-41 16-187 16</inkml:trace>
  <inkml:trace contextRef="#ctx0" brushRef="#br0" timeOffset="367">6319 2479 922 0,'0'0'140'15,"0"0"-68"-15,0 0 50 16,0 0-15-16,0 0-55 16,0 0-33-16,99-97-16 15,-58 97 6-15,-7 0-7 16,-5 28 6-16,-7 7-8 16,-16 8 1-16,-6 11-1 15,-3 3 1-15,-35 0 0 0,-12 1 4 16,-5-7 1-1,8-8-1-15,15-9-2 0,16-16-2 16,16-10-1-16,0-5 0 16,0 3 0-16,35-3 3 15,28-3-1-15,30 0 3 16,21-15 8-16,-2-8-13 16,-11 3-7-16,-24-2-168 15,-21-5-261-15</inkml:trace>
  <inkml:trace contextRef="#ctx0" brushRef="#br0" timeOffset="-694">6891 1453 555 0,'0'0'380'16,"0"0"-244"-16,0 0-24 15,0 0 25-15,0 0-46 16,0 0-30-16,-23-11-26 16,23 11-12-16,3 0-17 15,36 0-1-15,18 0 1 16,12 0-1-16,2 0-2 15,-7-3-3-15,-4-3-15 16,-10 0-96-16,-6-6-133 16,-8-5-178-16</inkml:trace>
  <inkml:trace contextRef="#ctx0" brushRef="#br0" timeOffset="-362">7611 875 674 0,'0'0'285'16,"0"0"-70"-16,0 0-36 15,0 0-56-15,0 0-46 16,0 0-22-16,0-131-27 16,0 131-8-16,0 0-15 15,0 10-5-15,0 43-1 16,-9 23 1-16,-7 19 10 15,3 11-10-15,4 3 6 0,6-2-2 16,3-9 3-16,0-10-5 16,0-7-2-16,0-15 1 15,0-21 0-15,0-13 0 16,0-11-1-16,0-11 0 16,0-1-9-16,0-6-53 15,0 4-51-15,0-6-82 16,-19 3-209-16,-36 1-494 15</inkml:trace>
  <inkml:trace contextRef="#ctx0" brushRef="#br0" timeOffset="-1703">5165 995 744 0,'0'0'181'0,"0"0"-30"15,0 0-5-15,0 0-18 16,0 0-43-16,0 0-23 16,7-120-17-16,-7 120-24 15,-3 0-14-15,-10 37-7 16,-6 24 1-16,-6 19 7 15,-5 14-4-15,-3 3-4 16,-3 2 4-16,-2 3 4 16,10-14-4-16,9-16-3 15,16-13 2-15,3-10-3 16,3-17 0-16,35-7 2 0,9-13-2 16,11-6 1-16,8-6 3 15,0 0-3-15,-2 0 2 16,-16-10-3-16,-20 8-2 15,-17-1-41-15,-11 3-56 16,0-3-91-16,-11 3-247 16</inkml:trace>
  <inkml:trace contextRef="#ctx0" brushRef="#br0" timeOffset="-1323">5588 1468 529 0,'0'0'247'16,"0"0"-78"-16,0 0-39 15,0 0-33-15,0 0-36 16,0 0-23-16,-19-44-15 16,19 44-15-16,0 0-8 15,0 0-1-15,0 0-9 16,0 3-2-16,0 12 12 15,3 2 2-15,10-8-1 16,0-7 3-16,-1 1 5 16,1-3 7-16,-4 0 17 15,-2 0 6-15,-1 0 14 0,-6-13-5 16,0-2-18-16,0-3 1 16,0 1-16-16,-19 4-7 15,-3 0-5-15,-7 7-3 16,1 6-4-16,-5 0-14 15,16 9-76-15,9 19-107 16,8 4-145-16,11-11-154 16</inkml:trace>
  <inkml:trace contextRef="#ctx0" brushRef="#br0" timeOffset="-976">6166 1160 828 0,'0'0'207'0,"0"0"-27"0,0 0-21 16,-15-152-63-16,2 133-31 15,-1 4-18-15,3 10-23 16,-3 5-6-16,-11 0-10 16,-10 25-3-16,-3 24-5 15,-7 25 2-15,4 12-2 16,6 5 0-16,13 7 1 15,16-7-1-15,6-5-1 16,25-14 1-16,29-15 1 16,10-15 1-16,-1-16-1 15,3-15 0-15,5-11 4 16,-5 0 5-16,-8 0-2 0,-11-13-5 16,-18 1 2-16,-20 0-2 15,-9-2-3-15,0 3-40 16,-22 2-96-16,-19-5-161 15,9-1-278-15</inkml:trace>
  <inkml:trace contextRef="#ctx0" brushRef="#br0" timeOffset="-4312">588 1702 641 0,'0'0'202'15,"0"0"-58"-15,0 0-4 16,0 0-25-16,0 0-11 16,0 0-45-16,-54-78-16 15,51 78-22-15,-3 15-10 16,-8 30-9-16,-5 16 7 16,5 16 6-16,-3 3-5 15,4 0-2-15,7 3-3 16,3-6 2-16,3-14-6 0,0-9 1 15,0-25 2-15,0-10-3 16,0-9 0-16,0-10 2 16,0 0 2-16,0 0 8 15,0-21 15-15,0-27 0 16,0-21-21-16,0-20-5 16,0-11-2-16,15-9 0 15,11-2 1-15,2-6 0 16,0 0-1-16,2 5 0 15,-5 21-2-15,-3 19 2 16,-6 27-1-16,-2 19-3 16,-3 15 2-16,8 11-12 15,11 0-7-15,7 14 3 16,8 35 6-16,0 24 3 16,-10 14 6-16,-13 4-8 0,-19-5 0 15,-3-12 0-15,-7-11-2 16,-30-9-8-16,-15-8-22 15,2-15-45-15,5-11-35 16,11-12-39-16,12-4-42 16,8-2-95-16,14-2-205 15</inkml:trace>
  <inkml:trace contextRef="#ctx0" brushRef="#br0" timeOffset="-2925">1093 1761 499 0,'0'0'147'16,"0"0"-2"-16,0 0-19 0,48-174-2 15,-48 123-31-15,0 5-8 16,0 9-8-16,-3 5-11 16,-19 9-18-16,-8 7-19 15,-1 5-10-15,-1 11-11 16,7 0-7-16,-8 0-1 15,5 26 0-15,3 16-4 16,0 9 3-16,6 3 0 16,16 3 1-16,3-2-1 15,0-9-2-15,37-12-3 16,4-9-4-16,8-13-9 0,-5-12 2 16,-6 0 4-16,1-6 13 15,-14-22 7-15,-3-6-5 16,-3-10 6-16,-10 2-3 15,-2 2-3-15,-1 3 4 16,-6 8-3-16,0 12 1 16,0 11 8-16,0 6-3 15,-6 0-9-15,-1 0-2 16,-8 34-9-16,5 18 11 16,10 7-1-16,0 5 1 15,0-2 0-15,0-5-1 16,22-8 1-16,0-14 0 15,-3-18 0-15,-3-14-2 0,1-3-6 16,5-26 8-16,0-23 17 16,10-10-1-16,2-10-10 15,1-2 1-15,4-4-1 16,-1 4-2-16,-10 16 2 16,1 18-6-16,-11 20-2 15,1 17-2-15,3 0-7 16,2 20 2-16,7 22 4 15,-2 13 4-15,-4 2 1 16,-2-3 1-16,-4-7 0 16,-3-8-1-16,3-10 0 15,-4-12-5-15,4-5 1 16,3-10-4-16,-6-2-3 16,6 0 0-16,-2-11 11 0,2-26 7 15,0-6-3-15,-3-9-1 16,-12-2 1-16,-7-3 7 15,0-1-7-15,-35 10 10 16,-6 12 1-16,2 8-8 16,14 18 2-16,6 10-2 15,9 0-7-15,7 29-6 16,3 22 3-16,0 15 2 16,0 5-3-16,25-2 5 15,4-4-1-15,2-10 0 0,2-12-1 16,2-21-1-1,-4-10-2-15,-1-12-10 0,-2 0 13 16,0-12 1-16,-2-16 6 16,-1-9-1-16,0-3 0 15,-3-1-2-15,-5 4 0 16,-4 9 2-16,-4 11-2 16,-6 8-1-16,4 9-4 15,5 0-3-15,1 9-9 16,3 16 6-16,-1 7 8 15,-2-7 5-15,3-1-5 16,4-7 0-16,-12-6-2 16,3-8-1-16,-5 0 1 15,-3-3 2-15,2 0 1 16,3 0 2-16,4-20 1 0,10-12-2 16,4 1-1-16,5-3-1 15,5-1 0-15,-1 15 0 16,-7 6-1-16,-6 14-4 15,-3 0-1-15,-3 0-1 16,4 26 1-16,-4 3 4 16,-2-4-3-16,3-2 4 15,-1-8 1-15,3-5-5 16,0-7 5-16,0-3-5 16,3 0 5-16,9-22 10 15,5-18-7-15,-1-9 1 16,6-5 5-16,-10-12 4 15,-9-6 7-15,-8-5 5 16,-14-11 1-16,0 2 16 0,-9 14-29 16,-18 15 4-16,8 23 4 15,10 17-6-15,3 17-9 16,6 2-6-16,0 59-14 16,0 28 11-16,0 16 3 15,0 1 0-15,20-7 3 16,5-9-2-16,3-13-1 15,-9-12-2-15,3-16-16 16,-6-17-59-16,3-15-33 16,9-15-50-16,5-2-33 15,-2-19-55-15,-8-25-287 0</inkml:trace>
  <inkml:trace contextRef="#ctx0" brushRef="#br0" timeOffset="-2762">2869 1313 492 0,'0'0'192'0,"0"0"-47"16,0 0-6-16,0 0-13 16,0 0-42-16,0 0-84 15,-74-46 9-15,141 46-9 16,9 0 4-16,7 12-4 16,-9-1-135-16,-17 0-266 15</inkml:trace>
  <inkml:trace contextRef="#ctx0" brushRef="#br0" timeOffset="-2394">3526 1419 643 0,'0'0'178'0,"0"0"-26"15,0 0-24-15,0 0-23 16,0 0-36-16,0 0-10 15,3-4-38-15,49-1-20 16,20-1 15-16,24 0-11 16,9 6-3-16,-4 0-2 15,-12 0-11-15,-29 0-128 16,-28 4-60-16,-26 13-28 16,-6 3-24-16,-9-4-108 15</inkml:trace>
  <inkml:trace contextRef="#ctx0" brushRef="#br0" timeOffset="-2231">3809 1567 179 0,'0'0'300'0,"0"0"-135"16,0 0-9-16,0 0-16 15,0 0-24-15,0 0-27 16,-146 18-41-16,149-18-48 16,39 0 9-16,21 0-4 15,25 0-5-15,21 0-41 16,-1 0-171-16,-9 0-306 15</inkml:trace>
  <inkml:trace contextRef="#ctx0" brushRef="#br0" timeOffset="2542">8383 212 558 0,'0'0'77'0,"0"0"55"15,0 0 69-15,0 0-34 16,0 0-34-16,0 0-40 15,-66-57-59-15,-14 39-21 0,-40 8-5 16,-51 4-6-16,-49 6 4 16,-35 0-6-16,-20 0 5 15,-14 0 0-15,15 0-5 16,20 0 2-16,13 0-2 16,-1 0 0-16,-19 6-1 15,-44 16-1-15,-44 15 0 16,-51 18-7-16,-17 7 3 15,2-1-5-15,27-7-5 16,55-14 5-16,59-17 10 16,65-9 2-16,60-14 1 15,50 0 0-15,32-3-2 16,25-17 2-16,8-3 1 0,-4 3-1 16,-6 0 2-16,-11 6-4 15,-8 3 0-15,-11 8 1 16,-5 0-1-16,-16 0 0 15,-6 3 0-15,2 0 2 16,3 0-2-16,11 0-2 16,2 0 2-16,7 0 0 15,1 6 0-15,4 14 0 16,4 6-1-16,10-1 1 16,13 1 0-16,8-4-1 15,11-4-1-15,9-1-1 16,0 0 3-16,4-3 0 0,-1-2 0 15,-3-1 0 1,-3-2 4-16,-1 0-3 0,-5 2 0 16,-3-3-1-16,3 2 0 15,-1-2 1-15,1-2-1 16,-3 2 0-16,-8 4 0 16,-2-1 0-16,-3 6 0 15,2 0-1-15,14 4-5 16,9-5 6-16,10 4-4 15,6 4-5-15,0-2 7 16,-3 7 1-16,-4-1 1 16,4 4 0-16,-6 7 0 15,-1 8 0-15,1 4 0 0,-1 9 0 16,4 9 0 0,-3 8 1-16,9 6 0 0,0-1 0 15,0 7-1-15,0 0 4 16,0 6 1-16,0 7 5 15,0 10-5-15,0 13 1 16,0 4-2-16,0 8 1 16,0 12-1-16,0 6 4 15,-4-4-1-15,-8-5-3 16,-10-6-2-16,0-6 6 16,-8 1-6-16,-4-2 2 15,2-7 0-15,-4-12 0 0,8-19-2 16,3-20 1-1,12-21 1-15,4-17-2 0,5-8-2 16,4-15 2-16,0-1-2 16,0-3 0-16,0-1 0 15,0 0 0-15,0-4 0 16,16 6 0-16,14-1-2 16,20-6-1-16,38 0 3 15,40-4 3-15,46-4 2 16,29-21-4-16,26-3 5 15,23 2-2-15,12 9-1 16,11-1 1-16,11 3-4 16,3 8-3-16,4 1 1 15,-4 6 0-15,9 0 0 16,14 0 1-16,24 0 1 0,24-9 3 16,17 5-3-16,-1 4-1 15,-24 0-3-15,-25 0 4 16,-47 0 4-16,-19 0-4 15,-8-18 2-15,-2-6 0 16,7-1-2-16,-11-7-2 16,-21 4 2-16,-29 5 0 15,-32 3 0-15,-35 6-1 16,-31 0 1-16,-33 4 2 16,-20 2-2-16,-24 4 0 15,-14 2 5-15,-5 2-3 16,11-5 0-16,14-1-1 0,16-7-1 15,16 0 2 1,11-1 0-16,-5 2-1 0,-5 1-1 16,-10 2 0-16,-20 1 1 15,-12 2 0-15,-13 3 1 16,-1-5 2-16,1-4 8 16,2-9-4-16,9-4-4 15,2-6-1-15,3-15-2 16,0-14 1-16,3-17 0 15,5-14-2-15,-8-11 9 16,-6-13 3-16,-1-23 0 16,-8-10 2-16,-1-22-8 15,0-1-5-15,-2-3 2 16,-4-4-3-16,6-7 0 16,-3-7 1-16,7-5 0 0,-1-9-1 15,0 3 0-15,-2 9 1 16,-7 22-1-16,0 26 1 15,0 32-1-15,0 28 7 16,-7 12 0-16,1 20-4 16,0 5-2-16,-4 9 1 15,4 11-2-15,3 7 1 16,0 4-3-16,0 7 4 16,-1-2-4-16,-8 8 2 15,-20 3-3-15,-35 2-8 0,-48 17-5 16,-42 40-46-1,-19 32-47-15,17 22-60 16,38 1-133-16,46-1-175 0</inkml:trace>
  <inkml:trace contextRef="#ctx0" brushRef="#br0" timeOffset="3804">6242 4515 277 0,'0'0'605'15,"0"0"-423"-15,0-183-44 16,0 125-53-16,0 5 9 15,0 9-11-15,0 7-23 0,0 17-14 16,0 6-9-16,-3 8-8 16,3 6-5-16,0 0-9 15,0 0-11-15,-6 14-4 16,-1 40-4-16,-8 33 4 16,-4 24 6-16,3 18 3 15,0 19 0-15,7 10-4 16,4 2-1-16,5-14 6 15,0-29-5-15,0-17-5 16,14-26 5-16,-1-16-1 16,-4-24 0-16,1-17-1 15,-7-11-1-15,-3-6 0 16,0 0 5-16,0 0 1 0,0 0 4 16,0-6 0-1,0-14-6-15,0-3-3 0,0 3-1 16,0 3 0-16,0 3 1 15,0-6-6-15,0 7-6 16,0-3-12-16,-6 7-4 16,-1 4 1-16,-2 2 5 15,-1 0 5-15,1 3-8 16,-4 0 7-16,1 0 6 16,-2 0 5-16,4 0-4 15,4 0 7-15,3 11-2 16,3 14-5-16,0 8 3 15,0 10 3-15,3-4 2 16,13-4 1-16,7-7-1 0,2-16-2 16,7-12 1-16,3 0 1 15,13-17 4-15,6-23 1 16,2-9-2-16,-7-2 3 16,-11 0 3-16,-13-2 1 15,-19 16-5-15,-3 6 1 16,-3 5-6-16,0 15-2 15,-16 11-26-15,-15 0-90 16,-5 17-121-16,8 25-134 16,-1 1-84-16</inkml:trace>
  <inkml:trace contextRef="#ctx0" brushRef="#br0" timeOffset="4147">6369 6056 740 0,'0'0'224'16,"0"0"-73"-16,0 0 6 15,0 0-24-15,0 0-32 0,0 0-52 16,4-49-29-1,-8 86-17-15,-11 18 2 0,-4 22 17 16,6 0-10-16,4 0 1 16,2-3 1-16,7-14 2 15,0-11-11-15,0-17-2 16,0-12 1-16,0-13-4 16,7-7-2-16,5 0-39 15,17-2-46-15,12-52-93 16,4-23-215-16,-1-14-305 15</inkml:trace>
  <inkml:trace contextRef="#ctx0" brushRef="#br0" timeOffset="4575">6519 5784 573 0,'0'0'154'0,"0"0"-45"0,0 0 29 16,-121-148-13-1,89 122-7-15,-9 3-30 0,-3 14-30 16,-11 9-20-16,-5 0-20 15,-10 26 2-15,-9 37-7 16,-4 21-2-16,4 23 4 16,12 14-3-16,16 7 2 15,20 12 1-15,28 6-2 16,3-6-5-16,31-11-4 16,37-9-2-16,10-26-1 15,15-17 2-15,8-25-3 16,10-35 1-16,4-17 1 0,8-43 5 15,4-34 4-15,0-23 21 16,-9-3-2-16,-22-11-4 16,-30-9 4-16,-28-3 5 15,-35-6-7-15,-3 1 5 16,-57 5-9-16,-41 6-4 16,-36 16-9-16,-25 17 3 15,-9 29-14-15,0 21 0 16,18 26-1-16,33 11 0 15,31 0-2-15,35 37 0 16,35 22-16-16,16 25-39 16,33 13-65-16,36 3-31 15,10-8-170-15,-12-21-186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59:51.117"/>
    </inkml:context>
    <inkml:brush xml:id="br0">
      <inkml:brushProperty name="width" value="0.05" units="cm"/>
      <inkml:brushProperty name="height" value="0.05" units="cm"/>
      <inkml:brushProperty name="color" value="#3165BB"/>
      <inkml:brushProperty name="fitToCurve" value="1"/>
    </inkml:brush>
  </inkml:definitions>
  <inkml:trace contextRef="#ctx0" brushRef="#br0">5201 677 838 0,'0'0'169'15,"0"0"-49"-15,0 0 23 16,0 0-30-16,0 0-39 15,0 0-34-15,-55-31-20 16,79 31-19-16,29 0 0 16,27 0 0-16,18 0 0 15,4 0-1-15,-6 5-2 16,-21 4-40-16,-21 5-88 16,-29 4-113-16,-22 2-70 15,-3 0-95-15</inkml:trace>
  <inkml:trace contextRef="#ctx0" brushRef="#br0" timeOffset="156">5497 838 261 0,'0'0'206'15,"0"0"-35"-15,0 0 5 16,0 0-48-16,0 0-56 16,0 0-52-16,41 14 6 15,29-12-25-15,18 1-1 16,14 0-37-16,4 0-168 15,-6-3-182-15</inkml:trace>
  <inkml:trace contextRef="#ctx0" brushRef="#br0" timeOffset="581">6595 394 632 0,'0'0'242'0,"0"0"-110"16,0 0 6-16,0 0 4 15,0-168-72-15,38 151-42 16,14 11-15-16,-2 6-2 16,4 0-5-16,-9 28 0 15,-13 18-1-15,-17 16 1 16,-15 19-6-16,-25 19 5 15,-52 6 0-15,-28 3 1 0,-8-6-5 16,4-18 6-16,26-24-4 16,33-27-2-16,22-15 1 15,18-13 0-15,10-6-2 16,0 0 1-16,0 0 3 16,0 0 15-16,13 0 10 15,21 0-9-15,18 0-8 16,24 0-4-16,10 0-3 15,8 0-2-15,8 0-3 16,-3 0 0-16,-7 0-16 16,-12 0-64-16,-17 0-90 15,-21 0-190-15,-14 0-329 16</inkml:trace>
  <inkml:trace contextRef="#ctx0" brushRef="#br0" timeOffset="857">7265 563 846 0,'0'0'184'0,"0"0"-25"16,0 0-18-16,0 0-39 16,0 0-30-16,0 0-32 15,-63-106-20-15,76 106-19 16,23 11 4-16,8 24-3 0,3 14-2 15,7 8 3 1,7 6-1-16,-5 0 3 0,1-3-5 16,-8-9-4-16,-15-8-63 15,-15-11-60-15,-12-12-89 16,-7-15-131-16,0-5-175 16</inkml:trace>
  <inkml:trace contextRef="#ctx0" brushRef="#br0" timeOffset="1288">7653 692 439 0,'0'0'262'16,"0"0"-74"-16,0 0-19 15,0 0-29-15,0 0-37 16,0 0-55-16,-91-86-34 0,55 120-9 16,-8 15 0-16,-3 2 0 15,1 0-4-15,15-8-1 16,6-5-1-16,18-9-46 15,7-7-80-15,0-10-29 16,19-12 4-16,19 0-17 16,17-24 46-16,-2-24-35 15,-8-9-74-15,-11-6 232 16,-17 0 109-16,-14 3 27 16,-3 0 41-16,0 6 7 15,0 8-50-15,-3 12-9 16,-11 11-23-16,3 8-29 15,0 7 4-15,8 8-23 16,0 0-21-16,3 0-13 16,-6 26-20-16,-7 28 1 0,4 20 8 15,-4 9 1-15,10 0-1 16,3-2-6-16,0-5 1 16,0-10-2-16,0-15-2 15,12-13-2-15,-2-9-62 16,-4-9-107-16,1-14-101 15,-7-6-73-15,0 0-123 16</inkml:trace>
  <inkml:trace contextRef="#ctx0" brushRef="#br0" timeOffset="1440">7367 886 520 0,'0'0'183'15,"0"0"-52"-15,0 0-26 16,0 0-51-16,0 0-37 15,0 0-12-15,169-55-5 16,-93 55-12-16,-3 0-141 16,-12 0-290-16</inkml:trace>
  <inkml:trace contextRef="#ctx0" brushRef="#br0" timeOffset="-4077">160 293 427 0,'0'0'489'0,"0"0"-296"0,0 0-77 16,0 0 6 0,0 0-31-16,0 0-44 0,0 0-46 15,-61-31 4-15,45 129-1 16,-3 19 3-16,0 3 4 15,4-3-4-15,5-14-7 16,4-18 5-16,6-18-2 16,-3-24 0-16,3-14-2 15,0-18 1-15,0-8-2 16,0-3 9-16,-5 0 5 16,2-20 1-16,1-29 0 15,2-22-11-15,0-24 1 16,5-16-5-16,25-21 0 15,1-3 0-15,7 10 0 16,-8 17-1-16,-2 31-3 0,-9 31 4 16,-9 25-1-1,2 21-2-15,10 0-13 0,3 37 2 16,10 18 13-16,1 19-5 16,-14 12-3-16,-16 14-4 15,-6 3 5-15,0 6 3 16,-39-9-9-16,-5-9 5 15,3-14-7-15,10-25 0 16,15-17-9-16,16-20 7 16,0-5 0-16,9-5 8 15,36-5 8-15,14 0 2 16,12-10 3-16,12-31 0 0,-4-13 0 16,-10-3 1-1,-8-4 3-15,-20 2 2 0,-9 7 9 16,-15 7 2-16,-14 7 10 15,-3 18-9-15,0 11 4 16,0 8-7-16,0 1-10 16,0 0-8-16,0 27-9 15,-8 25 8-15,8 20 1 16,0-1-3-16,0-6 3 16,11-2 1-16,17-14-1 15,4-9 0-15,3-9 0 16,-4-7-2-16,-1-8 0 15,-5-10-63-15,-3-6-84 16,-6 0-122-16,-4-28-82 16</inkml:trace>
  <inkml:trace contextRef="#ctx0" brushRef="#br0" timeOffset="-3749">902 412 630 0,'0'0'150'0,"0"0"-31"15,0 0 7-15,0 0-46 16,0 0-47-16,0 0-22 16,-63-41-11-16,63 41 0 15,0 0-4-15,0 12 4 16,0-1 0-16,0-5 0 16,7-6 1-16,13 0 8 0,-3 0 34 15,-1-17 14-15,-2-12 6 16,-11-2-9-16,-3-4-20 15,0 1-2-15,-33 0-24 16,-11 5-3-16,-3 9-4 16,3 14-2-16,2 6-1 15,10 4 1-15,10 36-15 16,13 13-74-16,9 14-86 16,0 7-85-16,34 12-218 15</inkml:trace>
  <inkml:trace contextRef="#ctx0" brushRef="#br0" timeOffset="-2681">1218 820 606 0,'0'0'251'0,"0"0"-107"0,0 0-25 15,-67-146-24-15,44 127-42 16,8 13-19-16,12 3-8 15,-1 3-24-15,1 0-2 16,0 5-13-16,-6 26 9 16,5 10 1-16,4-7-4 15,0-5-3-15,0-9-51 16,10-6 22-16,-1-5-17 0,-2-4 14 16,-4-5 25-1,3 0 17-15,-3 0 22 0,4-11-10 16,-4-9 36-16,-3 6 1 15,0 0-8-15,0 8-4 16,0 6-13-16,0 0-16 16,0 2-8-16,0 44-20 15,0 21 20-15,-16 23 0 16,0 13 2-16,0 9 0 16,10 3 1-16,-3 7 7 15,1 1 10-15,8 0 0 16,0-8 29-16,0-18-29 15,0-20-11-15,0-22-5 0,0-21-2 16,0-23 0 0,0-11 5-16,-14 0 9 0,-19-17 9 15,-8-26-21-15,-6-9-1 16,9-11-1-16,5-8-2 16,11-9-5-16,19-2-13 15,3 1 6-15,6-2-6 16,46-2-4-16,27-10 2 15,18-12-4-15,24-14 11 16,3-11 4-16,-6-2 8 16,-22 13 2-16,-33 21 3 15,-28 29 0-15,-23 23 8 0,-12 13 17 16,0 9 12 0,-9 6-19-16,-20 9 4 0,4 5-10 15,6 6-4-15,0 0-11 16,-1 6 2-16,-2 35-3 15,0 20 0-15,0 22 4 16,6 15-2-16,7 5 1 16,9-3-2-16,0-14 0 15,0-18 2-15,3-20-3 16,13-21 1-16,-4-16-1 16,7-11 1-16,8 0 1 15,7-26 6-15,7-16-1 16,0-7-2-16,-3 0-1 15,-2 7-3-15,-8 10-1 16,-9 15 0-16,-3 11 0 0,3 6-4 16,3 0-8-1,3 8 10-15,8 22 1 0,-5 1-1 16,-2-5 4-16,-1-4-3 16,-2-7 1-16,-7-9-2 15,-4-6-3-15,7 0 5 16,3-35 5-16,10-22 4 15,-1-15-6-15,-12-5 0 16,-8-10 1-16,-8 8 0 16,-3 8 10-16,0 14-7 15,-3 22 11-15,-8 18-4 16,5 14 0-16,3 3-13 0,-2 14-1 16,-6 44-13-16,-1 22 13 15,-1 17 0-15,7 3 1 16,6 1-1-16,0-10 0 15,0-8 0-15,0-18-33 16,15-14-90-16,-2-19-90 16,-4-20-119-16,1-12-133 15</inkml:trace>
  <inkml:trace contextRef="#ctx0" brushRef="#br0" timeOffset="-2535">2028 886 475 0,'0'0'210'0,"0"0"-60"16,0 0-37-16,0 0-45 0,0 0-68 16,0 0-9-16,120-73-19 15,-50 73-133-15,-9 2-141 16</inkml:trace>
  <inkml:trace contextRef="#ctx0" brushRef="#br0" timeOffset="-932">2653 698 447 0,'0'0'363'16,"0"0"-182"-16,0 0-15 16,0-181 3-16,-3 139-56 0,-16 1-46 15,3 10-20-15,-6 5-17 16,5 9-8-16,6 6-5 15,-6 5-8-15,9 6-3 16,-9 0-6-16,-2 20-4 16,-10 34-1-16,4 20 2 15,8 20 3-15,17 13 0 16,0 1-1-16,24-7 1 16,23-16 2-16,14-26-2 15,-1-18 0-15,0-21-5 16,4-20-3-16,-4 0-1 15,1-31 9-15,-8-26 1 0,-8-18 2 16,-17-11-1-16,-8-5 2 16,-20-6-1-16,0 5 0 15,0 18-1-15,-20 20 3 16,4 19 1-16,4 24 6 16,8 5-6-16,4 6-6 15,-12 6-5-15,-7 45-9 16,-3 24 13-16,3 25 1 15,8 6 2-15,11 3-2 16,0-7 1-16,5-11-1 16,10-22 2-16,4-29-2 15,-3-17 0-15,3-18 0 16,6-5 0-16,5-2 1 0,1-30 7 16,4-16-4-16,3-7-3 15,-4-1 2-15,-7 3-1 16,-8 11-1-16,-7 10 1 15,-5 12-1-15,-1 12-1 16,3 8-1-16,4 0-9 16,3 14-5-16,3 20 15 15,3-2 0-15,1-1 3 16,-1-5-7-16,-3-8 8 16,3-10-4-16,-6-8 0 15,-4 0-4-15,7 0 4 16,-3-15 10-16,3-18-7 15,-2-6 3-15,-9 3-2 0,-5-1 1 16,-3 3 3 0,0 8 1-16,0 6-3 0,0 8-2 15,0 7-1-15,0 5-3 16,0 0-2-16,0 11-9 16,0 27 2-16,0 10 9 15,14 3 0-15,14-3 0 16,4-10-2-16,9-12-1 15,7-9-4-15,3-14-1 16,10-3 8-16,-4 0 0 16,-7-28 0-16,-6-13 2 15,-8-7 1-15,-11-13 1 0,-9-13 2 16,-16-12 2-16,0-8-8 16,0-3 6-16,-22 14-5 15,-6 14 2-15,-2 24-3 16,11 19 0-16,7 9 4 15,2 17-4-15,4 19-7 16,-7 44-6-16,-3 32 10 16,4 11 2-16,2 3 2 15,10-9 0-15,0-9-1 16,13-16 2-16,22-16-5 16,4-13 2-16,2-17-4 15,3-15 1-15,0-8 4 16,3-6-3-16,2 0 3 15,-2-14 2-15,0-15-2 16,2-14 6-16,-8-5-5 0,-13 1 1 16,-6 11-1-16,-8 11-1 15,-11 12 1-15,2 10-2 16,-5 3 0-16,0 0-6 16,0 20-3-16,0 15 5 15,0 2 5-15,3-5-2 16,-3-16-1-16,5-4-1 15,-5-6-1-15,3-6 2 16,-3 0 3-16,0 0 6 16,0-14 1-16,0-12-3 15,0-5-4-15,0 1 2 16,-11 5-1-16,0 2 2 0,-3 8-3 16,6 7 0-1,0 8 0-15,-8 0-3 0,-3 17-7 16,-3 27 10-16,-3 9-4 15,5 7 4-15,15-8 0 16,5-6-1-16,0-15 0 16,0-8 1-16,0-12-4 15,22-11 2-15,13 0 2 16,6-8 4-16,9-33 0 16,2-12 1-16,-11-8 3 15,-2-10 4-15,-17-9 2 16,-11-8-2-16,-8-7-1 15,-3 4-4-15,0-1-3 0,-5 12 2 16,-15 20-2 0,1 17-3-16,10 23 0 0,6 20-2 15,-4 3-3-15,4 57-11 16,3 32 6-16,0 25 9 16,0 3 3-16,16-9-3 15,12-17 0-15,5-17-1 16,2-19 1-16,3-18-15 15,7-14-31-15,-1-9-19 16,-3-12-45-16,-13-5-69 16,-12 0-114-16,-16-30-107 15</inkml:trace>
  <inkml:trace contextRef="#ctx0" brushRef="#br0" timeOffset="-496">3329 203 491 0,'0'0'144'0,"0"0"-12"16,0 0 37-1,0 0-81-15,0 0-10 0,0 0-9 16,17-32-21-16,-17 32-5 16,0 0-19-16,3 0-14 15,-3 0-6-15,10 0-4 16,2 0 1-16,17 7 0 16,6 6 9-16,10-1 14 15,-7-6 10-15,-10-6-9 16,-9 0 7-16,-10-6 16 15,-9-17-12-15,0-6-11 16,0-2-18-16,-12-1 2 16,-20 1-5-16,-7 5-3 15,6 6 0-15,0 12 0 16,8 5-1-16,6 3-3 0,13 25-32 16,6 29-93-16,12 13-129 15,36 1-187-15</inkml:trace>
  <inkml:trace contextRef="#ctx0" brushRef="#br0" timeOffset="5124">12446 51 809 0,'0'0'194'0,"0"0"-94"16,0 0 31-16,0 0-45 16,0 0-63-16,0 0-20 15,132-28-1-15,-91 93 2 16,-7 10 1-16,-18 14 0 0,-16-2 0 15,0 6-1-15,-31-2 1 16,-21-8-3-16,-8-12 3 16,3-19-2-16,9-21 0 15,10-20-2-15,13-11 8 16,9 0-3-16,13-11 3 16,3-23-1-16,0-10 1 15,3-3 1-15,26 1 6 16,-1 3 1-16,-6 8-7 15,-2 15 12-15,2 14-1 16,6 6-21-16,13 15-2 16,13 33 2-16,7 10 2 15,5 5 1-15,11-6 1 16,2-6-4-16,-9-5-2 16,-13-9-11-16,-32 4-84 0,-25-14-162 15,-12-6-220-15</inkml:trace>
  <inkml:trace contextRef="#ctx0" brushRef="#br0" timeOffset="4503">11341 589 930 0,'0'0'143'0,"0"0"-64"0,0 0 34 15,0 0-8-15,0 0-54 16,0 0-17-16,-115-52-30 15,139 52-4-15,26 0-2 16,21 0 2-16,7 0 5 16,9 0 2-16,-5 0-7 15,-12 0-4-15,-19 0-32 16,-23-5-62-16,-19 2-41 16,-9 0-16-16,0 3-55 15,-34-3-110-15,-15 0-93 16</inkml:trace>
  <inkml:trace contextRef="#ctx0" brushRef="#br0" timeOffset="4689">11523 460 273 0,'0'0'317'0,"0"0"-147"16,0 0 2-16,0 0-19 15,0 0-18-15,0 0-43 16,-55-74-22-16,55 74-25 16,0 0-33-16,0 26-12 15,0 19 0-15,0 18 6 16,0 9-3-16,0 0-2 15,3-1-1-15,-3-3-7 16,10-8-86-16,12-12-155 16,23-22-212-16</inkml:trace>
  <inkml:trace contextRef="#ctx0" brushRef="#br0" timeOffset="2691">8559 623 660 0,'0'0'217'15,"0"0"-72"-15,-29-152-7 0,7 113 5 16,2 10-39-16,12 12-27 16,0 11-22-16,5 6-30 15,-3 0-23-15,3 28 1 16,3 32-3-16,0 26 5 16,0 9-5-16,0 8 3 15,0 2 4-15,0-5-6 16,6-8 0-1,8-15 0-15,2-11 4 0,-4-17-5 16,1-17 1-16,-10-14 1 16,0-10-1-16,-3-8 2 15,0 0 7-15,0-21 5 16,0-37-9-16,0-24-4 0,0-21 0 16,0-17 2-16,0-14-4 15,0-4 1-15,0 6 1 16,0 13-2-16,0 18 0 15,0 24 0-15,0 23 0 16,0 31 0-16,0 14-3 16,0 9-7-16,22 0-6 15,16 29-3-15,14 13 18 16,-2 16-4-16,-6 5 5 16,-6 3 0-16,-16-1-3 15,-11-10 1-15,-11-7-3 16,0-8-15-16,-22-8-22 0,-27-3-29 15,-1-12-53 1,6 0-71-16,11-6-39 16,24-2-44-16,9-6-230 0</inkml:trace>
  <inkml:trace contextRef="#ctx0" brushRef="#br0" timeOffset="4031">9045 523 391 0,'0'0'197'15,"0"0"-37"-15,0 0 13 16,0 0-38-16,15-157-28 16,-15 120-5-16,0 5-20 15,0 2-32-15,-9 12-15 0,-7 6-12 16,-3 12-9-16,-3 0-13 16,-6 0-1-16,-10 30-6 15,-1 20 1-15,4 10 5 16,7 9 0-16,12-4-2 15,16 1 2 1,0-5-1-16,9-13-2 0,26-14 2 16,0-14 0-16,1-14 1 15,-8-6-1-15,0 0 1 16,-2-17 8-16,-4-18 2 16,0-8 0-16,-3-8 0 15,-2-3 0-15,-11 3 5 16,-6 7-3-16,0 13 1 15,0 11-3-15,0 14 3 0,0 6-13 16,0 0-2 0,0 18-12-16,0 21 5 0,0 16 9 15,0 2 0-15,5-3 0 16,6-2 0-16,1-9 2 16,1-9-2-16,3-11-1 15,-4-9-1-15,7-8-1 16,0-6-3-16,11 0 6 15,-2-6 5-15,0-25 4 16,1-7-3-16,-1-4-2 16,2-7-2-16,-5 0 3 15,3 7-5-15,-3 7 1 16,-6 13 0-16,-3 13-1 0,-3 9-3 16,4 0-11-1,5 17 2-15,0 23 7 0,0 9-1 16,-3 8-1-16,-3-6-10 15,-4-5 1-15,1-12 11 16,3-13-4-16,-4-16-3 16,-1-5 7-16,0 0 3 15,6-9 2-15,2-22 12 16,0-9-8-16,0-6 3 16,-7-5-2-16,-2-6 5 15,-10 2 7-15,0 4-11 16,0 8 6-16,-22 9-3 15,0 14-3-15,6 17-1 16,7 3-5-16,-1 3-9 16,1 42-6-16,-2 10 12 0,11 10 2 15,0 1 0-15,0-11 1 16,11-8 0-16,11-11-3 16,3-14 3-16,-3-7-1 15,3-13-1-15,2-2 2 16,1 0 3-16,0-8 5 15,4-21-4-15,-4-2 5 16,-2-3-6-16,-3-4 4 16,-4 10-3-16,-10 6 0 15,-4 9 5-15,3 11-1 16,-8 2-8-16,6 0-6 16,0 0-4-16,4 25-1 0,2 13 7 15,1-4 4-15,3-1 0 16,-4-9 3-16,-2-10-6 15,-4-8 0-15,-3-3 3 16,0-3 2-16,4 0 6 16,5-29 0-16,4-2-7 15,1 0 1-15,2 4 1 16,-3 10-3-16,-4 6-1 16,-2 8 1-16,-1 3-6 15,4 0-5-15,6 9-1 16,6 17 9-16,1 2 2 15,-4-2 0-15,0-9 0 0,1-5-4 16,-5-4-2-16,6-8 5 16,-2 0 2-16,-3 0 1 15,-4-12 3-15,4-22 2 16,-6-6 0-16,0-12 2 16,-13-2 4-16,0-9 7 15,0-5-5-15,-7-1 11 16,-18 4-12-16,0 11-4 15,-2 13 0-15,10 21 4 16,6 11-2-16,2 9-11 16,-4 23-2-16,4 34-6 15,-4 20 8-15,10 1 0 16,3-1 0-16,3-5 0 0,28-7-7 16,7-13-3-1,4-9-46-15,-1-14-49 0,-6-13-93 16,-10-4-63-16,-12-12-46 15,-13 0-180-15</inkml:trace>
  <inkml:trace contextRef="#ctx0" brushRef="#br0" timeOffset="4184">10376 589 353 0,'0'0'267'16,"0"0"-100"-16,0 0-4 15,0 0-13-15,0 0-53 16,0 0-61-16,0 0-36 0,31-66-24 15,65 66 2-15,8 0-89 16,1 3-204-16</inkml:trace>
  <inkml:trace contextRef="#ctx0" brushRef="#br0" timeOffset="17389">6688 1519 883 0,'0'0'191'16,"0"0"-45"-16,0 0-23 15,0 0-35-15,0 0-15 16,0 0-18-16,-55-133-30 15,55 162-24-15,3 39 2 16,16 27-1-16,0 16 2 16,-8 7 2-16,-5-4 1 15,-6 6 2-15,0-9-3 0,0-13 3 16,-3-18-8 0,-3-29 5-16,6-22-5 0,0-15 2 15,0-8-2-15,0-6 3 16,0 0 4-16,0-35 2 15,-8-22 3-15,-11-14-11 16,-6-3-1-16,-6 5 1 16,-7 9-1-16,3 14 1 15,2 20-2-15,11 13 0 16,7 9-1-16,2 4-5 16,4 15-2-16,9 30 3 15,0 14 2-15,22 5 3 16,42-3-2-16,15-11 1 15,13-12 1-15,9-18 1 0,-2-20 0 16,-8 0 0-16,-4-23 6 16,-14-17-4-16,-16 0 0 15,-16 0 2-15,-22 6-2 16,-19-1-3-16,0 7-19 16,-35 5-32-16,-31 17-53 15,-23 6-81-15,-20 6-138 16,-12 37-164-16</inkml:trace>
  <inkml:trace contextRef="#ctx0" brushRef="#br0" timeOffset="20121">6291 3399 19 0,'0'0'912'0,"0"0"-803"16,0 0 16-16,0 0 12 0,0 0-37 15,0 0-34-15,-70-51-44 16,114 51-21-16,29 0-1 16,26 0 1-16,12 0-1 15,4 0-23-15,-24 0-99 16,-34 14-45-16,-31 0-27 16,-26 7-3-16,-3-5 46 15,-36 2 4-15,-8-1-32 16,-4-2 102-16,6-2 77 15,11 0 79-15,15-12 55 16,12-1 22-16,7 0-37 16,0 0 9-16,0 4-37 15,13 1-76-15,34 1-8 16,30 5-7-16,25-5-29 16,13-3-191-16,-2-3-346 0</inkml:trace>
  <inkml:trace contextRef="#ctx0" brushRef="#br0" timeOffset="22757">7859 3896 255 0,'0'0'469'0,"-168"-2"-329"0,111-4-18 16,23 0 36-1,18 1-5-15,16 2-40 0,0 3-43 16,50-4-44-16,87-1-15 16,91-3 16-16,116-4 1 15,84 4-12-15,59-1-7 16,33 0 1-16,-15 3-6 16,-38-2 15-16,-47-6-9 15,-54 3 15-15,-52 1-5 16,-56 2 3-16,-62 6-4 15,-56-5-3-15,-48 2-1 16,-39-1 5-16,-20 4 0 16,-17-2-8-16,-13 2-3 15,-3 2 0-15,0 0-8 16,0 0-1-16,-22 0-12 0,-19 0-59 16,-8 8-39-16,5 20-45 15,-6 7-131-15,-2-1-128 16</inkml:trace>
  <inkml:trace contextRef="#ctx0" brushRef="#br0" timeOffset="23231">9734 4497 686 0,'0'0'224'0,"0"0"-76"15,0 0 7-15,0 0-16 16,0 0-46-16,0 0-58 15,87-109-25-15,-21 109 2 16,6 29-2-16,-1 16 9 16,-18 7-4-16,-24-1-14 0,-23 1 1 15,-6 0 1 1,-31-7 0-16,-34 1 1 0,-20-6 2 16,-1-5 0-16,13-13 0 15,26-8-1-15,25-5-1 16,19-9 1-16,3 0-2 15,0 0 6-15,54 0 3 16,48-5-6-16,50-27 4 16,35-5-7-16,4-6-3 15,-23 3-22-15,-25-10-63 16,-19-1-99-16,-13-13-139 16,-7-20-359-16</inkml:trace>
  <inkml:trace contextRef="#ctx0" brushRef="#br0" timeOffset="20756">8038 3059 1100 0,'0'0'169'0,"0"0"-39"0,0 0-37 16,0 0-19-1,0 0-29-15,0 0-16 0,-6-123-20 16,6 152-9-16,0 25 0 16,0 18 1-16,11 1 4 15,0 8-4-15,-2-4 2 16,1-7 0-16,-1-8 1 16,1-14-3-16,-4-13 0 15,0-20 2-15,-6-7-2 16,0-8 0-16,0 0 6 15,0-18 3-15,0-28 2 16,0-17-9-16,0-11 1 16,0-9 0-16,-6-14-1 15,-7-3-2-15,1-6 0 16,-4 3 2-16,2 12-2 0,9 8-2 16,5 26 0-1,0 16 0-15,0 27-1 0,25 14-5 16,20 6-6-16,11 40 10 15,5 14 2-15,-4 2 0 16,-13 5 0-16,-11-2 0 16,-14-10-2-16,-13-7 2 15,-6-5-1-15,0-3-1 16,-28 2-4-16,-21 4 4 16,-4 0 3-16,-4-3 2 15,15-8-1-15,23-9 0 16,16-6-1-16,3-1 0 0,9-1-6 15,32-2 5 1,11 2 1-16,11-4 2 0,4-2-1 16,-4-4 0-16,-3 3-1 15,-5-1 1-15,-8 4-1 16,-6 6 0-16,-11-3-2 16,-15-1-105-16,-15 4-78 15,0-15-163-15,4-5-266 16</inkml:trace>
  <inkml:trace contextRef="#ctx0" brushRef="#br0" timeOffset="21120">8879 3339 505 0,'0'0'172'0,"0"0"-1"15,0 0-27-15,0 0-29 16,0 0-33-16,0 0-20 15,-3-54-28-15,3 54-9 16,0 0-13-16,0 0-11 16,0 0-1-16,0 0-7 15,0 0 0-15,0 0 7 16,13 0 12-16,9-3 20 16,0-12 12-16,-2-1-1 15,-4-4 5-15,-10-9-18 0,-3-2 1 16,-3-1-9-1,0 0-11-15,-9 4-1 0,-16 8-1 16,1 8-6-16,2 9-3 16,0 3-3-16,6 0 2 15,1 15-1-15,2 11-27 16,4 5-62-16,2 1-107 16,7-4-161-16,0-8-304 15</inkml:trace>
  <inkml:trace contextRef="#ctx0" brushRef="#br0" timeOffset="21475">9530 2757 765 0,'0'0'237'0,"0"0"-57"0,-12-161-9 16,-14 112-68-16,-5 9-33 15,-7 11-21-15,-1 13-19 16,-2 11-4-16,-9 5-21 16,-2 26-2-16,2 35 1 15,5 22-1-15,17 19-1 16,11 13 4-16,17-3-3 16,0-3 1-16,14-15-4 15,21-14 5-15,9-14-1 16,6-15-3-16,2-15 0 15,-2-15 2-15,8-9-1 16,-4-12 3-16,-1 0 1 0,2 0-3 16,-11-20 0-16,-12-3-3 15,-20 0-35-15,-12 3-89 16,0-3-150-16,-22-3-412 16</inkml:trace>
  <inkml:trace contextRef="#ctx0" brushRef="#br0" timeOffset="21814">10121 3159 824 0,'0'0'166'15,"0"0"-24"-15,0 0 14 16,0 0-23-16,0 0-71 15,0 0-24-15,-50-77-8 16,50 77-20-16,0 0-10 16,25 0-1-16,38 0 1 15,33 0 4-15,28 0-3 16,3-3 3-16,-6 0-3 16,-26 1-1-16,-31 2 0 15,-26 0 2-15,-26-7-2 16,-12 5 2-16,0 2-2 15,0 0 0-15,-22 0-40 0,-6 0-34 16,-2 2-103-16,8 13-115 16,16-5-154-16</inkml:trace>
  <inkml:trace contextRef="#ctx0" brushRef="#br0" timeOffset="22263">11586 2496 945 0,'0'0'134'0,"0"0"-10"16,0 0 10-16,-31-166-37 15,31 148-33-15,6 8-42 16,19 6-13-16,13 4-7 15,6 0-2-15,4 43 0 16,-3 15 3-16,-14 10-3 16,-18 12-2-16,-13 5 2 15,-16 5 2-15,-53 7 2 16,-21 3-3-16,-12 0 5 16,8-12-5-16,15-16 2 15,21-26-2-15,26-15 1 16,17-14-2-16,11-8-1 0,4-3 0 15,0 2 1 1,48-5 0-16,57-3 0 0,51 0 4 16,31 0-1-16,-6-11-3 15,-26-4 1-15,-34 1 1 16,-36 2 0-16,-21 7-3 16,-29 5 1-16,-16 0-30 15,-19 0-88-15,0 9-95 16,-16 11-124-16</inkml:trace>
  <inkml:trace contextRef="#ctx0" brushRef="#br0" timeOffset="18199">2917 4011 135 0,'0'0'606'16,"0"0"-430"-16,-69-212-4 16,39 138-3-16,8 2-52 15,6 19-42-15,4 13-11 16,9 22-17-16,3 13-10 16,0 5-17-16,0 0-20 0,0 31-4 15,0 32-2-15,3 25 6 16,0 12 0-16,-3 6 4 15,3 0-1 1,0-9 1-16,7-17 0 0,-1-22 0 16,1-24-4-16,-4-22 3 15,0-4-3-15,-6-8 6 16,0 0 2-16,0-17 5 16,0-38 5-16,0-28-13 15,0-20-5-15,0-25 2 16,13-12 0-16,1-9 0 15,-11 0-1-15,-1 9 0 0,-2 19 2 16,0 28-3-16,0 36-1 16,0 28 0-16,3 23 1 15,17 6-7-15,11 9-10 16,14 37 11-16,11 17 5 16,-1 4-1-16,-11 6 1 15,-9-5-4-15,-16-9-2 16,-10-4 3-16,-9-8-8 15,0-6-11-15,-37 0-23 16,-20-1-55-16,-3-6-29 16,18-2-70-16,17-9-111 15,25-3-168-15</inkml:trace>
  <inkml:trace contextRef="#ctx0" brushRef="#br0" timeOffset="19549">3483 3719 225 0,'0'0'371'0,"0"0"-166"16,0 0 1-16,6-177-31 15,-12 120-41-15,-19 3-44 16,-5-1-36-16,-5 7-17 16,1 10-4-16,-2 13-16 15,4 13-4-15,10 10-6 16,0 2-7-16,7 14-2 0,-1 31-1 15,0 16 3 1,7 7-1-16,9 0 3 0,0-4-3 16,9-10 1-16,26-8-6 15,6-12-14-15,-2-17-2 16,2-14-3-16,0-3 7 16,-7-6 18-16,1-28 5 15,-7-3-1-15,-8-9-2 16,-4-4 3-16,-10 3 4 15,-6 2-7-15,0 4 1 16,0 15 2-16,0 9 2 16,0 12-1-16,0 5-6 15,0 0-3-15,-3 16-9 0,3 28 10 16,0 15 1 0,0 3 1-16,3 2 0 0,26-3 1 15,-1-7-1-15,5-9 2 16,-5-13-2-16,-3-12-1 15,-6-11-2-15,0-9 3 16,3 0 6-16,5-38 3 16,6-13-5-16,3-12 1 15,-4 0-2-15,-1 1 0 16,-9 13 6-16,-3 17-4 16,-8 13 0-16,-2 19-3 15,7 0-2-15,9 8-16 0,4 31 16 16,5 14-1-1,-1 3 1-15,-5-1 0 0,1-4 2 16,2-11-2-16,1-8 0 16,-4-13 0-16,-2-8 1 15,-3-7 0-15,-8-4 2 16,4-5 1-16,0-30 1 16,-3-13-2-16,-7-5-1 15,-4-6 5-15,-5-4-3 16,-5 3 4-16,-26 9 11 15,-10 7-3-15,6 19-10 16,13 11 6-16,8 14-12 16,8 0-2-16,6 31-7 15,0 27 9-15,0 16 0 16,20 0 0-16,15-9 0 0,9-7-1 16,0-15-2-1,1-12-3-15,-7-13-1 0,0-17-5 16,-5-1 0-16,-5 0 12 15,-3-27 4-15,-6-8 2 16,-6 0-4-16,-4-1 2 16,-6 7-3-16,-3 3 0 15,0 12 4-15,0 8-4 16,4 6-1-16,2 0-3 16,7 3-4-16,2 26 0 15,7 8 7-15,-3-3-3 16,4-3 6-16,0-7-2 0,-5-4-1 15,-2-9-5 1,-3-5 5-16,-4-6-3 0,4 0 6 16,1-3-3-16,0-23 1 15,3-6 4-15,-1-2-3 16,0 0 0-16,-1 0-2 16,-2 5 0-16,0 10 1 15,-7 7-1-15,-3 9 1 16,10 3-2-16,6 0-9 15,4 23 4-15,8 5 3 16,4-2 6-16,3-3-3 16,3-9 1-16,4-4-2 15,-4-10-2-15,-3 0 3 16,1-4 6-16,-8-28-6 16,-2-5 1-16,-7-11 2 0,-9-13 3 15,-13-3 9-15,0-14 9 16,-19-8-4-16,-22-3 3 15,-5 4-6-15,2 10-7 16,3 18 4-16,13 23-4 16,9 20 3-16,16 10-9 15,3 4-4-15,0 38-12 16,0 39 5-16,9 35 7 16,7 8 2-16,-7 2-2 15,7-10 0-15,6-20-2 0,7-19-16 16,13-20-81-1,8-25-13-15,7-20-115 0,-5-8-67 16,-11-16-76-16</inkml:trace>
  <inkml:trace contextRef="#ctx0" brushRef="#br0" timeOffset="19707">5179 3410 501 0,'0'0'202'15,"0"0"-87"-15,-168-82 9 16,146 68 41-16,14 5-32 15,8 6-70-15,49 0-63 16,45 3 0-16,30 0 4 16,7 0-4-16,-10 0-119 15,-27 9-149-15,-17-3-232 16</inkml:trace>
  <inkml:trace contextRef="#ctx0" brushRef="#br0" timeOffset="25339">13004 2178 237 0,'0'0'161'0,"0"0"-38"0,0 0-20 15,0 0-19 1,0 0 1-16,0 0-9 0,22-91-6 16,-22 83-8-16,0-10 10 15,-5 4-16-15,-23-3-18 16,-19 3-10-16,-33 4-1 16,-37 5-12-16,-43 1 1 15,-36-1 2-15,-36 0 1 16,-32 2 8-16,-15 0 3 15,-17 3-2-15,-9 0-5 16,-22 0 6-16,-25 0-19 16,-33 15 1-16,-27 12-11 15,-11 11 0-15,4 5 4 0,18-9-3 16,33-2 5 0,35 2-4-16,18-9-2 0,23 7-1 15,3 5 0-15,-20 6 0 16,-5 2 2-16,-14 5 1 15,-2-3 0-15,25 3 0 16,31-7-2-16,43-5-3 16,50-8 3-16,38-13 2 15,35-13-1-15,20-4-1 16,8 0 3-16,1-7-2 16,-17 2 2-16,-15 2-6 15,-20 3 5-15,-12 0-4 16,0 8 4-16,0 13-2 15,14 4 0-15,2 0 0 0,-7 3 1 16,13-10-1-16,16-3 0 16,23-4 0-16,32-2-2 15,4 2 1-15,15-2 1 16,-4 0 0-16,-9 6 0 16,-1-1-1-16,-6 2 2 15,-7 2-1-15,5 2 0 16,5-1-1-16,3-4-1 15,12-1 2-15,3-3 2 16,8-5-1-16,0 3-2 0,9-2 2 16,7-6-1-1,3 5 6-15,3-3-4 16,0-3-2-16,0 8-3 16,0 9 0-16,-3 24 0 15,-8 16 3-15,0 24 2 0,-3 18 4 16,1 13-2-16,7 11 7 15,6-3 8-15,0 6-2 16,0-7-5-16,0 1-5 16,0 1 4-16,3 1-5 15,0 4-3-15,-3 3 6 16,0 8-2-16,-6 1-1 16,-22 2-2-16,-4-17-1 15,10-30-2-15,8-26 1 16,12-30-2-16,2-9 0 0,2-2 0 15,34 3 0 1,15 8 1-16,19-3 0 0,15 3 2 16,20-5-3-16,26-6 4 15,37-16-4-15,38-10 0 16,36 0 4-16,28 0-2 16,10-8-2-16,2 6-1 15,13 2 1-15,7 0 0 16,17 0 0-16,19 10 2 15,19 5 5-15,20-4-7 16,8-2-2-16,-11 3 0 16,-20-4-1-16,-43 1 3 15,-28-4 5-15,-14 1-2 16,-8 0 0-16,15-6-3 0,10 0-4 16,0 0 3-16,10 0 1 15,-10 0 0-15,-6-3 0 16,-14-6 1-16,-15 1 2 15,-20 0 0-15,-27 2-3 16,-32 0 0-16,-32-9-3 16,-16 7 3-16,-3-3 0 15,5 2 0-15,4 3-1 16,-6 0 0-16,-3 4 0 16,-20 2 1-16,-11 0 0 15,-15 0 2-15,-7 0-2 16,-5 0 0-16,-2 0 2 15,5 0 1-15,11 0-3 0,11 0 1 16,17 0-1-16,10 0 1 16,-5 0-1-16,2 0 2 15,-17 0-2-15,-16 0 6 16,-21 0-1-16,-20 0 2 16,-19-2 3-16,-10-8 2 15,4-4 7-15,3-3-8 16,4-3-7-16,5-6-3 15,3-5 1-15,10-9-1 16,-3-4-1-16,4 0 2 16,-8 0-2-16,-9-1 0 15,-3-4 5-15,-6-3-5 16,-4-13 8-16,-5-18-4 0,-4-14-3 16,0-23 4-16,0-9-3 15,0-8 1-15,0-3-2 16,0 6 0-16,0-4-1 15,0 3 0-15,0 1 2 16,0 11-2-16,-4 3 0 16,-2 6 0-16,3 8 0 15,0 3 0-15,3 6 1 16,0 6 0-16,0 8-1 16,0 14 1-16,0 12-1 0,0 11 0 15,0 6 1 1,0 0 0-16,0 3-1 0,0-1-2 15,0 1 2 1,0-5 1-16,0-4 4 0,0 3-5 16,0-3 1-16,0 9 0 15,0 5 0-15,-3 1-1 16,-4 2-3-16,1 7 0 16,-3-4 2-16,-4 3 1 15,3 0 2-15,-2 0 0 16,1-2-1-16,6 1-1 15,-4-1 0-15,-8 2-3 16,-8 0 3-16,-23 6-4 16,-21 12-45-16,-30 1-39 15,-12 4-57-15,2 0-112 0,11 0-184 16</inkml:trace>
  <inkml:trace contextRef="#ctx0" brushRef="#br0" timeOffset="27094">7326 5930 712 0,'0'0'235'0,"0"0"-50"16,0 0-12-16,0 0-54 15,22-164-14-15,-22 140-43 16,0 14-14-16,0 5-10 16,0 5-7-16,0 0-8 15,0 0-23-15,0 2 0 16,0 44-12-16,0 28 12 16,0 23 9-16,0 17-5 15,0 7 4-15,0-1-5 16,0 6-2-16,0-1 0 15,7-10 1-15,2-16-1 16,1-29 0-16,-1-39-1 16,-6-17 1-16,-3-14 0 15,0 0 5-15,0-14 7 16,0-37 2-16,0-17-9 0,-25-16-3 16,-3 15-2-16,2 12 0 15,1 17-1-15,8 20 1 16,9 11-1-16,5 9 0 15,3 0-7-15,0 0-7 16,0 15-1-16,0 19 4 16,8 15 11-16,28-7 0 15,5-4 2-15,6-9 0 16,-3-10-2-16,5-16 2 16,-8-3-1-16,3 0 1 15,1-14 4-15,-4-14 1 16,3-7 0-16,-14-2-3 15,-2 8-2-15,-9 4-2 0,-13 7-5 16,1 8-14-16,-7 6-36 16,0 4-26-16,0 4-53 15,-13 35-112-15,-18 13-12 16,-7 11-352-16</inkml:trace>
  <inkml:trace contextRef="#ctx0" brushRef="#br0" timeOffset="27462">7374 7633 565 0,'0'0'333'0,"0"0"-198"0,0 0-12 15,0 0 21-15,0 0-59 16,0 0-54-16,31-82-18 15,-6 82-4-15,5 0-6 16,-5 22 3-16,-6 7-6 16,-10 5 1-16,-9 9-1 15,0 5 4-15,-18-2 2 16,-20 0-5-16,-8-6 5 16,9-6-2-16,11-16-1 15,20-10 1-15,6-2-4 0,0 0-2 16,10-6 2-16,40 0 1 15,24 0 4-15,14-24 4 16,4-1-9-16,-8 2-12 16,-9 0-27-1,-12-3-68-15,-11 6-133 0,-17-5-176 16</inkml:trace>
  <inkml:trace contextRef="#ctx0" brushRef="#br0" timeOffset="27904">7870 7093 726 0,'0'0'168'0,"0"0"-55"16,-239-129 41-16,147 92-44 15,-3 11-31-15,-4 15-14 16,-6 11-19-16,-2 11-23 15,2 52-8-15,6 32 1 16,17 25-15-16,18 34 0 16,23 26 2-16,19 9-3 15,22 2 1-15,0-19-2 16,41-18 0-16,32-14-2 16,15-20 1-16,24-23 2 15,9-27 5-15,6-34 7 0,10-26-3 16,11-10 7-16,12-41 12 15,-4-35 11-15,-18-28-13 16,-20-16 6-16,-22-18 6 16,-24-4 5-16,-23-24-12 15,-27-3 6-15,-22 1-19 16,-30 8-5-16,-48 19-6 16,-40 33-7-16,-27 27-4 15,-28 36-7-15,-1 27-37 16,12 18-55-16,19 38-39 15,22 25-243-15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0:54.412"/>
    </inkml:context>
    <inkml:brush xml:id="br0">
      <inkml:brushProperty name="width" value="0.05" units="cm"/>
      <inkml:brushProperty name="height" value="0.05" units="cm"/>
      <inkml:brushProperty name="color" value="#3165BB"/>
      <inkml:brushProperty name="fitToCurve" value="1"/>
    </inkml:brush>
  </inkml:definitions>
  <inkml:trace contextRef="#ctx0" brushRef="#br0">141 344 638 0,'0'0'214'16,"0"0"-49"-16,0 0-8 16,0 0-15-16,0 0-34 15,0 0-42-15,-12-40-24 16,12 40-12-16,0 0-14 16,0 0-7-16,0 6-9 15,0 22-5-15,-7 15 5 16,1 14 5-16,-3-3-2 15,2 3 3-15,7-8-4 16,0-6-1-16,0-5 1 0,13-10-1 16,15-8-1-1,1-6-1-15,13-11-16 0,5-3-35 16,7-3-11-16,-1-31-25 16,-11-6-51-16,-29 0-39 15,-13-3-6-15,-13 3-60 16,-32-6-97-16,-5 3 77 15,-7 1 255-15,5 1 9 16,2 5 167-16,9 4 28 16,9 1-41-16,1 2-14 15,9 6-17-15,5 1-17 16,7-2-1-16,10 4-5 16,0 0-29-16,4-2-46 15,27-4-12-15,21 0 0 16,8 3-9-16,1 3-3 0,-1 11-1 15,-16 9-4-15,-10 0 0 16,-12 12-13-16,-8 22-40 16,-14 18-38-16,0 11-21 15,-48 14-12-15,-25 8-16 16,-7-4-58-16,11-18 107 16,17-21 37-16,27-19 48 15,14-11 10-15,11-3 23 16,0-4 17-16,14-3 24 15,30-2 9-15,21 0 14 16,18 0-10-16,5-10-11 16,14-5-26-16,-11 1-18 0,-7 2-3 15,-17 6-8-15,-23 1 3 16,-12-1-4-16,-14 3 3 16,-11 1 20-16,-4-2 20 15,-3-4 34-15,0 0 15 16,-3-7-33-16,-22 1-55 15,-7 0-2-15,-1 5-6 16,0 4-3-16,3 5 1 16,5 0-4-16,9 0-3 15,1 0-1-15,5 16 1 16,7 7 2-16,3 3-2 16,0 2 0-16,16-5-6 15,9-3-12-15,0-6 5 16,-3-5 11-16,0-7 4 15,-3-2 1-15,-5 0 1 0,-1 0 4 16,-4 0 1-16,-6 0 6 16,0 0 19-16,-3 0-6 15,0 8-8-15,10 10-12 16,-1 14 6-16,7 20 10 16,0 13 3-16,-7 19-3 15,-1 9 7-15,-8 2-10 16,2-3-6-16,1-18-9 15,3-14 2-15,2-19-1 16,-5-19-2-16,3-11 1 16,-4-8 0-16,4-3 20 15,2 0 55-15,4-3-19 0,10-30-11 16,13-17-10 0,6-18-32-16,3-1-2 0,-2 6-3 15,-16 12 2-15,-11 11-3 16,-11 9-25-16,-4 7-44 15,0 5-38-15,0 1-77 16,0 2-199-16</inkml:trace>
  <inkml:trace contextRef="#ctx0" brushRef="#br0" timeOffset="229">1237 476 719 0,'0'0'191'0,"0"0"-79"16,0 0 34-16,0 0-25 15,0 0-79-15,0 0-41 16,14-21-1-16,19 16 0 16,9-1 8-16,3 0-8 15,-8 1-123-15,-10-1-81 16,-8 0-53-16,-13 0-105 15</inkml:trace>
  <inkml:trace contextRef="#ctx0" brushRef="#br0" timeOffset="489">1587 155 554 0,'0'0'242'0,"0"0"-43"0,0 0-18 16,0 0 0-16,0 0-80 15,0 0-20-15,0-129-32 16,0 129-25-16,0 0-19 16,0 0-5-16,0 32-12 15,0 19 6-15,0 15 6 16,0 8 1-16,0 1 3 16,0-4 0-16,5-3-4 15,0-1 0-15,1-13-21 16,-3-11-66-16,3-6-58 15,-6-8-73-15,0-9-131 0</inkml:trace>
  <inkml:trace contextRef="#ctx0" brushRef="#br0" timeOffset="818">170 1033 665 0,'0'0'243'0,"0"0"-133"0,0 0 22 16,0 0-2-1,0 0-60-15,0 0-55 0,34 0-12 16,56 0-3-16,50 0 44 16,53-6 23-16,43-31-32 15,23-6-8-15,-4 1-16 16,-40 7 1-16,-45 10-5 15,-54 10 0-15,-29 6-4 16,-31 4 0-16,-20 2-1 16,-14 3 0-16,-12 0-2 15,-10 0-4-15,0 0-46 16,0 0-44-16,0 0-92 16,-19 11-85-16,-6 6-23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0:57.015"/>
    </inkml:context>
    <inkml:brush xml:id="br0">
      <inkml:brushProperty name="width" value="0.05" units="cm"/>
      <inkml:brushProperty name="height" value="0.05" units="cm"/>
      <inkml:brushProperty name="color" value="#3165BB"/>
      <inkml:brushProperty name="fitToCurve" value="1"/>
    </inkml:brush>
  </inkml:definitions>
  <inkml:trace contextRef="#ctx0" brushRef="#br0">25 218 644 0,'0'0'200'0,"0"0"-69"15,0 0 7-15,0 0 7 16,0 0-41-16,0 0-54 16,-25-37-29-16,25 37-21 15,0 0-4-15,25 0-10 16,22 0 11-16,17 6 3 16,12-1 3-16,7-2-1 15,2-3 1-15,-5 0-3 16,-20 0 3-16,-18 0-2 0,-23 0 1 15,-13 0 3-15,-6 0-1 16,0-6 6-16,0-11-3 16,-20-6-7-16,-10-2-5 15,-9-7-7-15,4 9 12 16,4 0 0-16,9 6 1 16,6 5 3-16,10 4-4 15,6 2 1-15,0 3 0 16,0 3 1-16,0 0-2 15,0 0-2-15,6 0-11 16,22 3-2-16,13 20 13 16,13 6 2-16,-6 2 2 0,-7-3-2 15,-9 1-1-15,-16-5 1 16,-10-2-4-16,-6 4-3 16,0-1 2-16,-38 7-9 15,-19-1-1-15,-4-2-118 16,11-5-120-16,28-6-189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0:57.502"/>
    </inkml:context>
    <inkml:brush xml:id="br0">
      <inkml:brushProperty name="width" value="0.05" units="cm"/>
      <inkml:brushProperty name="height" value="0.05" units="cm"/>
      <inkml:brushProperty name="color" value="#3165BB"/>
      <inkml:brushProperty name="fitToCurve" value="1"/>
    </inkml:brush>
  </inkml:definitions>
  <inkml:trace contextRef="#ctx0" brushRef="#br0">0 446 795 0,'0'0'224'15,"0"0"-31"-15,0 0-28 0,0 0-65 16,0 0-57-16,0 0-43 16,0 6-9-16,0 36 2 15,3 13 7-15,3 4 8 16,0 8-1-16,-1-5 1 16,0-2-6-16,-5-6 5 15,3-14-7-15,-3-14 2 16,3-9-1-16,-3-11 1 15,3-2 1-15,0-4-1 16,2 0 9-16,-5 0 8 16,0-24 9-16,0-27-4 15,0-18-19-15,0-17-4 0,0-16 4 16,9-4-5 0,1-3 0-16,-4 9 0 0,-3 23 3 15,-3 19-2-15,0 27-1 16,3 17 0-16,-3 14-2 15,19 0-17-15,10 14-16 16,15 29 12-16,7 11 11 16,-13 6-16-16,-13 3-2 15,-15-3 2-15,-10-3-21 16,0-2-8-16,-32-7-4 16,-9-11-22-16,-4-8-37 15,7-6-66-15,19-12-82 16,19-7-374-16</inkml:trace>
  <inkml:trace contextRef="#ctx0" brushRef="#br0" timeOffset="1321">498 502 686 0,'0'0'189'15,"0"0"-26"-15,0 0-3 16,0 0-22-16,0 0-56 15,-85-162-28-15,63 148-21 16,6 2-7-16,2 7-16 16,9 5-10-16,-1 0-5 0,-8 8-13 15,-2 28 5 1,-6 10 13-16,10 12 2 0,5-1-2 16,7-6-6-16,0-2-13 15,7-15-12-15,21-7 10 16,5-13 17-16,-2-8-1 15,-2-6 5-15,-4 0 1 16,-6-6 8-16,0-23 6 16,-7-4-4-16,-1-6 10 15,-11 6 9-15,0-5-6 16,0 9 4-16,0 9-11 16,-11 9 4-16,5 6-11 15,0 5-10-15,6 0-7 16,0 0-8-16,0 30-3 15,0 13 18-15,0 9 0 0,0-1 4 16,15-2-4-16,12-10-3 16,-5-9-6-16,-3-13 1 15,-7-11-2-15,1-6 2 16,0 0 8-16,2 0 0 16,7-15 7-16,-3-15 1 15,8-9-2-15,-8-1-4 16,3 1 4-16,0-2-1 15,-6 13-4-15,-1 8-2 16,-5 11 0-16,2 9-3 16,2 0-2-16,5 6-7 15,0 23 6-15,0 5 2 0,0 3-2 16,-3-6 2-16,-1-5 5 16,1-6 0-16,-2-8 0 15,-3-4-3-15,0-8 3 16,-5 0 0-16,4 0 2 15,2-13 7-15,1-16-5 16,-1-8 0-16,-8 2 5 16,-4-2 10-16,0-3-2 15,-4 8-2-15,-21 4-2 16,5 8-5-16,9 11-7 16,0 7-1-16,8 2-4 15,3 5-11-15,0 33-1 16,0 10 14-16,0 6 2 0,14-1-9 15,14-5 4 1,4-14 0-16,2-9-7 0,1-13 8 16,-2-6-1-16,4-6 2 15,-5 0 3-15,0-26 6 16,-6-5-1-16,-1-7-1 16,-6 3 0-16,-6-1 6 15,-1 5 0-15,-9 7-2 16,-3 13-2-16,4 5-4 15,-4 6-2-15,9 0-9 16,0 9-10-16,4 19 8 16,3 7 5-16,1-1 1 0,-6-3-3 15,3-7 1-15,-1-8-9 16,-4-7 2-16,-3-6 5 16,-3-3 9-16,-3 0 0 15,13 0 7-15,-3-5 2 16,5-18-7-16,7-7 2 15,-3 2 5-15,0 5-4 16,0 6-2-16,-2 5-3 16,-1 10-1-16,0 2-1 15,6 0-6-15,-3 0-1 16,6 11 1-16,0 6 8 16,0-2 0-16,5-7 0 15,1-8 0-15,-2 0 0 0,-1 0 2 16,0-20 2-1,-1-11 1-15,-2-12 1 0,-3-5 3 16,-9-10 7-16,-13-3 11 16,0-4 4-16,0 0-11 15,-19-4-1-15,-3 6 0 16,-5 18-6-16,13 13-4 16,0 18 3-16,9 14-12 15,2 0-2-15,3 26-19 16,0 37 4-16,0 25 17 15,0 12 0-15,14-3-8 16,16-5-22-16,-2-15-18 0,7-17-29 16,-4-15-46-1,5-18-106-15,-1-27-178 0</inkml:trace>
  <inkml:trace contextRef="#ctx0" brushRef="#br0" timeOffset="1492">1884 285 500 0,'0'0'217'0,"0"0"-78"15,0 0-26-15,0 0-92 16,0 0-21-16,0 0-7 16,79-11-1-16,-29 19-151 15,2-2-205-15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03.459"/>
    </inkml:context>
    <inkml:brush xml:id="br0">
      <inkml:brushProperty name="width" value="0.05" units="cm"/>
      <inkml:brushProperty name="height" value="0.05" units="cm"/>
      <inkml:brushProperty name="color" value="#3165BB"/>
      <inkml:brushProperty name="fitToCurve" value="1"/>
    </inkml:brush>
  </inkml:definitions>
  <inkml:trace contextRef="#ctx0" brushRef="#br0">0 70 725 0,'0'0'158'0,"0"0"-26"16,0 0 17-16,0 0-47 15,0 0-67-15,0 0-18 16,175-65 18-16,-133 65-10 15,-10 0-9-15,-7 6-8 16,-6 14-8-16,-7 2-4 16,-5-1 3-16,-7 1 0 15,0 1-5-15,-13-3 5 0,-25 2 2 16,-6 4 4-16,-1-8 6 16,13-4-7-16,16-5-1 15,16-3-3-15,0-1 0 16,0 4-1-16,19-1 1 15,19 1 2-15,23-4 5 16,15-2 1-16,16-3 2 16,-2 0-10-16,-11 0-16 15,-18 0-104-15,-28 0-181 16,-19 0-371-16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2:15.496"/>
    </inkml:context>
    <inkml:brush xml:id="br0">
      <inkml:brushProperty name="width" value="0.05" units="cm"/>
      <inkml:brushProperty name="height" value="0.05" units="cm"/>
      <inkml:brushProperty name="color" value="#ED1C24"/>
      <inkml:brushProperty name="fitToCurve" value="1"/>
    </inkml:brush>
  </inkml:definitions>
  <inkml:trace contextRef="#ctx0" brushRef="#br0">9705 424 666 0,'0'0'209'15,"0"0"-103"-15,0 0-8 0,0 0 9 16,0 0-14 0,0 0-60-16,-76-37-27 0,59 91-6 15,1 12 9-15,4-3 7 16,2-5-12-16,7-8 2 16,0 2 0-16,3-3-1 15,-3-9 1-15,3-3-2 16,-3-15-3-16,-1-4 4 15,4-13-5-15,0-5 12 16,0 0 6-16,0-11 1 16,0-35 32-16,0-23-46 15,0-10-5-15,7-16 11 0,12-2-9 16,4-7 0 0,-4 5-2-16,3 5 3 0,0 13-4 15,3 22 1-15,-3 18-8 16,-6 21 6-16,0 14-17 15,-1 6 12-15,4 4 1 16,5 29-10-16,-6 17 6 16,-8 13-4-16,-10 8-2 15,0 6 10-15,-22 7-2 16,-22-2-2-16,-8 1 2 16,5-15-5-16,12-11-3 15,12-19 7-15,15-10-8 16,8-10 4-16,0-10-6 15,0 1 6-15,0-3 8 16,8-1-16-16,15-2 13 0,6-1-2 16,5-2 10-16,7 0 4 15,3 0-2-15,-2-14 3 16,-4-3 0-16,-9 2-1 16,-6 2-1-16,-7 0 3 15,-4 3-2-15,-2 2 16 16,-7 2-3-16,-3 6 10 15,0 0-3-15,0 0-22 16,0 0-2-16,0 0-4 16,0 19-12-16,0 16 16 15,0 7 0-15,0-4 2 16,3-9-2-16,16-7-1 16,3-13-3-16,10-4 3 15,5-5 1-15,2 0 14 0,-1-20-9 16,-6-8 4-16,-10-6-2 15,-10-1-5-15,-7-2 19 16,-5-2-13-16,0-1-2 16,-20 9 2-16,-6 1-7 15,4 16-1-15,3 5 0 16,4 9-8-16,-4 0-1 16,-11 9-60-16,-1 20-60 15,5-1-121-15,11-5-212 16</inkml:trace>
  <inkml:trace contextRef="#ctx0" brushRef="#br0" timeOffset="360">10206 644 414 0,'0'0'221'0,"0"0"-79"15,0 0-23-15,0 0-14 16,0 0-59-16,0 0-46 15,0-14-5-15,0 23-7 16,3 16 12-16,0 7 3 16,5 2-3-16,3-3 0 15,6-5 0-15,2-9 0 16,6-8 0-16,4-9 1 16,-1 0 9-16,5 0 10 0,-8-6-1 15,-9-20 23-15,-4-2 4 16,-5 0-8-16,-7-7 3 15,0 0-8-15,-19 1-18 16,-16 5-12-16,-7 7-2 16,10 9-1-16,4 8 0 15,6 5-24-15,6 0-83 16,4 5-72-16,12 8-71 16,0 1-40-16</inkml:trace>
  <inkml:trace contextRef="#ctx0" brushRef="#br0" timeOffset="734">10731 209 653 0,'0'0'181'0,"0"0"-45"16,0 0-20-16,0 0-3 15,0 0-30-15,0 0-45 16,-44-105-21-16,27 133-17 15,-2 32 0-15,-9 18 17 16,2 6-10-16,14 0-5 16,5-1 3-16,4-8-2 15,3-10 2-15,0-16-5 16,0-12 1-16,0-11-3 0,0-15-43 16,3-8-69-1,1-3-2-15,-4 0 53 0,0-20-50 16,0-6-64-16,-32-3-3 15,-7 4 36-15,11 2-15 16,6 3 159-16,18 4 47 16,4 3 8-16,0-1 55 15,19 3-19-15,33-9-31 16,20-3-8-16,15-3-44 16,4-2-8-16,-14-1-221 15</inkml:trace>
  <inkml:trace contextRef="#ctx0" brushRef="#br0" timeOffset="8369">3279 9190 275 0,'0'0'117'15,"0"0"-16"-15,0 0 1 16,0 0-48-16,0 0 3 15,0 0 18-15,0 0-12 16,0 0-1-16,-87-175-14 16,49 144-1-16,-15 2-4 15,-11 3-16-15,-12 6-11 16,-17 9 10-16,-9 2-16 16,-11 9 0-16,1 0 5 15,4 0 6-15,3 0 5 16,10 6-5-16,15 14-9 0,8 8 2 15,1 10 2-15,5 19-13 16,-6 17-3-16,4 15 2 16,7 8-4-16,14 3 2 15,12 1 0-15,16 4-1 16,19 1 3-16,0-1-2 16,13 4 0-16,31 0 3 15,11 0-2-15,14 0-1 16,11-10-1-16,18-5-1 15,13-13 3-15,29-16-1 16,22-10 3-16,16-13-1 16,9-13-3-16,-8-9 1 0,-17-20 0 15,-16 0-1-15,-17 0 3 16,-14-25-3-16,-19-10 1 16,-18-5 0-16,-13-6 5 15,-9-5-3-15,-7-15 0 16,-8-11 4-16,-7-9-4 15,1-11 2-15,-10 0-2 16,-14-3 3-16,-11 0 11 16,0-3-7-16,-45 0 2 15,-22-1 0-15,-9 1-10 16,-16 1 6-16,-4 2-7 16,4 6 5-16,-6 5-3 15,12 14-1-15,4 13 0 0,8 10 0 16,8 3 6-16,-1 13-11 15,7 1 4-15,-11 7-7 16,2 8 7-16,-11 3-6 16,-11 3-26-16,4 2 5 15,2 9-19-15,8 3-13 16,11 17-31-16,5 48-47 16,8 33 5-16,8 24-55 15,17 7-121-15</inkml:trace>
  <inkml:trace contextRef="#ctx0" brushRef="#br0" timeOffset="9426">4305 11874 403 0,'0'0'49'0,"0"0"27"15,-115-177-5-15,62 120-4 16,-18 2 1-16,-18 7-2 16,-23 13-16-16,-20 21-14 15,-21 14-13-15,-15 18 11 16,-14 41 1-16,-5 18 0 16,3 12 11-16,13 9-18 15,21 5-3-15,36 3-5 0,38 1-4 16,31 2 3-16,29 10-15 15,16 26 6-15,0 12 1 16,16 11-11-16,29-3 7 16,15-10 0-16,12-9-6 15,30-5 7-15,19-13-7 16,19-16 2-16,25-27-2 16,16-21 3-16,19-24-4 15,7-24 0-15,2-13 1 16,-14-3-2-16,-8-11 1 15,-12-32 0-15,-20-8-2 16,-24-13 0-16,-24-1 1 0,-27-6-1 16,-20-6 2-16,-9-4 3 15,-19-3-2-15,-10 2 4 16,-6-4 1-16,-10-10-5 16,-6-19 8-16,0-16-3 15,0-7 3-15,-22 1 1 16,-16 11-7-16,-9 12 5 15,-21 5 5-15,-7 1-10 16,-12 9 12-16,-8 10-8 16,-6 5 5-16,-14 15 2 15,-9 6-14-15,-6 12 5 16,-7 14-11-16,-6 8 3 16,0 12 1-16,3 0 0 15,17 6-30-15,21-4 10 16,22-2-18-16,33 6 13 0,22 5-11 15,15 0-44 1,10 6-63-16,25 0-100 0,35 0-220 16</inkml:trace>
  <inkml:trace contextRef="#ctx0" brushRef="#br0" timeOffset="10461">7683 12072 500 0,'0'0'11'0,"0"0"-7"15,0 0 30-15,-190-169 40 16,130 123-10-16,-6 6 9 15,-11 9-9-15,-8 16-22 16,-14 10-18-16,-6 5-13 0,-2 0-2 16,-8 14 0-16,1 12 0 15,-4 2 3-15,0 9-4 16,4 5 0-16,9 5 8 16,11 10 3-16,14 6-4 15,12 11 5-15,12 9-8 16,8 3-2-16,6 0-5 15,14 5-1-15,9 4 1 16,9 1-5-16,10 1 2 16,0 1 2-16,46-6 17 15,14-4-3-15,15-5-11 16,21-8-5-16,9-4 4 16,12-8-3-16,4-3 0 0,6-11-2 15,7-6 2 1,12-9-3-16,9 0 1 0,4-5-1 15,6-9 2-15,4-15 0 16,-4-5-1-16,3 0 0 16,-8-14-1-16,-18-11-3 15,-18-7 3-15,-13-5 0 16,-15-3 0-16,-11-3 0 16,-8-6 1-16,-8 1 0 15,-6-7 11-15,-2-4-1 16,-1-8-3-16,-5-4-5 15,-8-5 8-15,-9-8 3 0,-5-10 8 16,-14-15-4 0,-8-8-12-16,-11-6 3 0,0 0-5 15,-5 8-1-15,-40 5 5 16,-18 7-5-16,-20 2 7 16,-31 6-5-16,-29 10-5 15,-25 11 0-15,-30 11-2 16,-24 14 10-16,-13 12-16 15,0 14 8-15,9 14-4 16,29 9-5-16,29 0-48 16,31 37-22-16,32 18-31 15,36 14-11-15,30 8-33 16,31-3-127-16</inkml:trace>
  <inkml:trace contextRef="#ctx0" brushRef="#br0" timeOffset="11594">9178 8898 331 0,'0'0'67'16,"0"0"30"-16,0 0-23 0,0 0-16 15,0 0 21-15,-140-154 2 16,98 125-15-16,-12 3-10 16,-6 0-12-16,-7 10-8 15,-6 4-20-15,-10 12-7 16,-5 0-4-16,-8 26-5 15,-3 31 0-15,2 18-1 16,7 12 3-16,4 8 0 16,10 5 1-16,7 0-1 15,5-5-1-15,16-1 0 16,6-6 1-16,17 4-2 16,13-1 1-16,12 12 0 15,0 3 3-15,6 11-1 16,30 18 2-16,1 8-4 15,14 2 4-15,18-7 2 0,21-15-6 16,18-21 13-16,19-12-5 16,13-17-6-16,5-18 1 15,1-18 1-15,-9-17-1 16,-13-20-2-16,-16 0 0 16,-12-17 3-16,-7-27 5 15,-3-9 2-15,-1-11 7 16,7-16-15-16,-2-19 6 15,1-25-3-15,2-18-4 16,3-12 10-16,-8-1-6 16,-3 1 3-16,-2 5 0 0,-26 6 0 15,-12 6-4-15,-20 9 1 16,-25 10-4-16,-6 9 5 16,-49 6-3-16,-17 0-1 15,-13 12-1-15,-11 7-3 16,-12 17 0-16,-7 15-2 15,-14 18-1-15,-19 22-11 16,-12 12 9-16,-13 6-27 16,2 39-36-16,12 13-31 15,25 10-14-15,40 9-24 16,50 12-78-16,36-3-164 16</inkml:trace>
  <inkml:trace contextRef="#ctx0" brushRef="#br0" timeOffset="12613">12707 12256 443 0,'0'0'49'0,"0"0"-29"16,-99-202-7-16,39 133 30 15,-11 6 20-15,-20 6 7 16,-11 6-3-16,-13 11-2 16,-1 12-24-16,-2 10 2 15,10 15 10-15,9 3-15 16,7 0-2-16,6 26-21 15,-2 11-9-15,-5 15 10 16,-6 11-16-16,-8 14 4 16,2 9 8-16,3 5-6 0,14 6 9 15,14-3 1-15,17 15-2 16,13 11-4-16,19 9-4 16,17 3 2-16,8 2 3 15,10-11-9-15,41-6 5 16,25-11-3-16,26-12 0 15,25-5-1-15,26-3-2 16,21-17 3-16,14-11-4 16,8-17 2-16,5-18 4 15,-11-17-5-15,-9-6 1 16,-8 0 3-16,-11-6-3 16,3-11 1-16,-3-5 3 15,-10-7-6-15,-10-9 10 16,-18-2-2-16,-16-14-6 0,-15-3 8 15,-14-6-3 1,-12-11 15-16,-4-9 13 0,-3-6-7 16,-2-11 1-16,-11 4-15 15,-12-5-10-15,-16-2 5 16,-13 0-2-16,-6-3 5 16,0 3-7-16,-22 9-1 15,-12-2-1-15,-14 3-2 16,-22-1 0-16,-25 0-2 15,-32 8-3-15,-29 6 1 0,-28 11 2 16,-32 6-26 0,-3 9-4-16,10 5-6 0,30 9 5 15,48 11-8-15,43 13-17 16,33 7-19-16,40 6-53 16,15 0-66-16,39 0-113 15</inkml:trace>
  <inkml:trace contextRef="#ctx0" brushRef="#br0" timeOffset="13425">15591 9647 378 0,'0'0'32'0,"0"0"-18"0,0 0-11 16,0 0 13-16,0 0 47 15,0 0 14-15,0-166-12 16,0 141-10-16,0-1 2 16,0 2 8-16,-6 2-10 15,-29 2-3-15,-20 9-25 16,-11 8-2-16,-14 3 5 15,-14 8-11-15,-5 44 8 16,-13 23-8-16,-9 16-11 16,5 20 5-16,10 4-13 15,14 2 1-15,26 5 9 16,17 10 6-16,18 5 17 16,12 8-17-16,6 4-9 15,10 1 1-15,3-2-6 16,10 0 0-16,46 2 5 0,34-10-5 15,34-18 8-15,41-25-7 16,44-22 0-16,30-29 4 16,9-27-7-16,-1-19 0 15,-18 0-1-15,-23-34-3 16,-17-14 4-16,-24-12 0 16,-14-3 3-16,-17-3 0 15,-20 0 0-15,-21-5-1 16,-27 0 5-16,-22-13 1 15,-14-4 17-15,-11-12 5 0,-7-15-15 16,-9-13 3 0,-3-23-13-16,0-10 1 0,-25 9 2 15,-23 1-7-15,-15 20 2 16,-27 13 4-16,-17 15-5 16,-23 26 9-16,-20 18-7 15,-5 21 0-15,-1 21 2 16,16 17-6-16,19 0 0 15,16 14-54-15,17 29-73 16,5 8-78-16,10-1-161 16</inkml:trace>
  <inkml:trace contextRef="#ctx0" brushRef="#br0" timeOffset="16932">7249 14421 730 0,'0'0'176'0,"0"0"-77"16,0 0 2-16,0 0-27 15,0 0-14-15,0 0 9 16,0 0-27-16,0-134-40 15,-3 137-2-15,-10 34-10 16,-7 26 10-16,-5 21 26 16,3 4-18-16,6 3 7 15,13 3-5-15,3-11-8 16,16-8 10-16,31-10-12 16,8-13 2-16,8-15 9 15,7-17-9-15,6-14 4 16,10-6-2-16,7-14 1 0,2-32 4 15,-6-11-9-15,-10-10 0 16,-15-4 5-16,-26 0-1 16,-13-4-1-16,-19 4-1 15,-6 8-2-15,0 17 0 16,-28 9-1-16,0 16-1 16,-2 16 1-16,8 5-12 15,6 0 11-15,1 20-6 16,5 37 6-16,1 18-1 15,9 2 3-15,0-9 0 0,15-15-2 16,23-16 6 0,4-12-2-16,-4-8-2 0,6-14 3 15,5-3-2 1,1 0 1-16,7-11 0 0,-7-16-1 16,2-9 2-16,-5-2-2 15,-6 4 4-15,1-5-3 16,-4 7-2-16,-13 15 0 15,-12 3-1-15,-7 14-1 16,-6 0 0-16,0 0 1 16,0 0-5-16,0 0-12 15,8 5 10-15,-3 9 6 16,-2-11 2-16,3-3-2 16,2 0 6-16,-5 0-4 15,0 0 7-15,-3 0-3 0,0-3 12 16,0-20-15-1,-17 3 0-15,-8 6 2 0,-3 0-3 16,2 12-1-16,1 2 1 16,0 0-7-16,5 18 2 15,1 26-6-15,6 1 11 16,7 7 0-16,6 3 2 16,0-21-2-16,0 3 0 15,30-14-4-15,1-9 2 16,4-6-10-16,-4-8 4 15,-2 0 6-15,-4 0 2 16,-8-2 2-16,-6-18 1 0,0-3-1 16,-5-5 9-16,-3-1-9 15,-3 9 4-15,0 5 9 16,0 10-7-16,0 5 11 16,0 0-19-16,0 0-6 15,0 14-5-15,0 17-1 16,0 7 12-16,13-1 5 15,9-3-2-15,3-5-1 16,2-9 0-16,1-6-1 16,0-14 7-16,4 0-7 15,-4 0 2-15,4-26 8 16,-4-13-8-16,-6-5 2 16,-5 1-2-16,-4 4 2 15,-7-8 0-15,0 11-3 16,-6-4-2-16,4 11 6 0,-4 9 0 15,0 20 2-15,0-6-8 16,0 6-4-16,9 6-1 16,4 25-21-16,6 15 26 15,1 0 0-15,-3-9 3 16,2-1-3-16,4-10 0 16,0-11 0-16,-1 2 0 15,3-14 3-15,0-3-3 16,8 0 1-16,-2-3 3 15,-2-29-2-15,2-7-2 0,-9 2 2 16,-9-6 5 0,-7 0-7-16,-6-3 1 0,0 1 4 15,-22 1-1-15,-6 13-4 16,2 9 0-16,11 12 1 16,8 10-5-16,1 0-1 15,3 41-9-15,-8 22 10 16,6 17 8-16,2-3-5 15,3-17 1-15,0-8 0 16,22-21-1-16,13-11-7 16,9-14 4-16,11-6 3 15,5-12-3-15,4-31 4 16,-1-11 0-16,-10-12 1 16,-1-8 2-16,-14-3-1 15,-13 2-1-15,-12 10 10 0,-13 16-5 16,0 8 20-1,0 19-8-15,-16 10-12 0,-3 7 3 16,3 5-9-16,-4 5-7 16,4 39 4-16,7 7 6 15,9 14-2-15,0 2-1 16,0-2-2-16,25-10-2 16,2-13-6-16,-2-13 2 15,-3-9 2-15,0-14-8 16,-3-6 13-16,1 0 1 15,5-6 2-15,-3-20 8 16,0-13-9-16,-6 1-1 0,-10 1 5 16,-6 0-3-16,0 6 6 15,0-1-7-15,0 9 1 16,0 8 0-16,-6 14 1 16,3 1-3-16,0 0 0 15,0 0-24-15,-4 25 9 16,4 24 14-16,3 10 2 15,0-7 1-15,0-9-2 16,6 0-1-16,10-3 0 16,-6-8-10-16,-1 4 10 15,-3 4-1-15,-6-8-7 16,0 5 8-16,0-9-4 16,0-5 0-16,-6-3 2 0,0-14 0 15,3-3 3 1,3-3-1-16,-7 0 1 0,1 0-3 15,-3-3-10-15,-10-3-47 16,-10-5-93-16,-16 8-170 16,-15 3-537-16</inkml:trace>
  <inkml:trace contextRef="#ctx0" brushRef="#br0" timeOffset="17248">7821 15748 789 0,'0'0'160'16,"0"0"-83"-16,-171 17 45 15,168-17 0-15,6 0-56 16,82-6-56-16,67-37-3 15,75-16 19-15,62-24 11 16,19-6-26-16,3 6 4 16,-32 12-11-16,-47 22-2 15,-48 12 0-15,-57 16-2 16,-54 16-5-16,-40 5-67 16,-33 0-61-16,-7 29-24 15,-63 22-27-15,-39 9-163 0</inkml:trace>
  <inkml:trace contextRef="#ctx0" brushRef="#br0" timeOffset="17421">8974 15684 79 0,'-181'70'183'0,"0"-2"-5"16,10-10-29-16,24-1 6 15,23-11-27-15,41-15-22 16,42-14-15-16,41-14-20 16,25-3-39-16,90-14 10 15,69-41 35-15,61-22 1 16,41-14-34-16,0 8-31 15,-36 9-13-15,-61 21-35 16,-73 22-208-16,-61 11-102 0</inkml:trace>
  <inkml:trace contextRef="#ctx0" brushRef="#br0" timeOffset="-1154">8895 2225 110 0,'0'0'313'0,"-3"-154"-174"16,-27 70 78-16,-4 2-49 15,-17-1-46-15,-12-3-23 16,-11 6-34-16,-9 3 3 15,-11 9-28-15,-11 13-13 16,-15 12 2-16,-17 15-14 16,-17 14 4-16,-8 8 0 15,4 6-14-15,2 6 3 16,13 30 2-16,14 15-4 16,5 16 2-16,9 12-3 0,10 16-3 15,7 13 5-15,9 18-1 16,7 6 4-16,8 2 1 15,8 15-10-15,2 11 10 16,7 17-10-16,10 12 4 16,8 14 3-16,23-5-5 15,16-4-3-15,0-3 0 16,28-5 2-16,21-6 3 16,7 0-4-16,12-5 0 15,14-8 8-15,17-11-6 16,28-1 0-16,24-13-1 15,31-10-2-15,21-15 8 0,22-20-6 16,11-17 4 0,1-23-4-16,5-17-2 0,0-25 0 15,-11-15 4-15,2 0-1 16,-21-15-2-16,-9-13 0 16,-11-7 1-16,-18-11 5 15,-3-2-7-15,-12-12 6 16,-9-9-3-16,-7-10-1 15,-10-22 4-15,-6-19-4 16,-9-22-1-16,2-28 6 16,4-21-1-16,-6-14 2 15,-19-10 1-15,-27-8-6 16,-31-1 6-16,-38 2-4 16,-15-1 1-16,-86 0-3 0,-48 14-1 15,-38 6-2-15,-30 6 0 16,-4 13 4-16,1 8-1 15,5 10-3-15,9 25-12 16,2 24 7-16,7 29-36 16,12 30-2-16,12 27-30 15,13 25-71-15,14 6-102 16,24 6-101-16,26 20-373 16</inkml:trace>
  <inkml:trace contextRef="#ctx0" brushRef="#br0" timeOffset="21898">1388 5873 771 0,'0'0'157'0,"0"0"-94"0,0 0 33 15,0 0 8-15,0 0-16 16,0 0-45-16,-51-37-29 15,51 72-12-15,13 27 33 16,12 18 2-16,7 23 3 16,-1 26-7-16,2 22-16 15,-2 24 3-15,-2 7 1 16,-4 7-15-16,5-9 10 16,-2-7-10-16,3-14 23 15,4-16-12-15,3-6-5 0,1-11 3 16,-4-8-13-1,-4-16 4-15,-2-19-2 0,-3-20-1 16,-7-15 3-16,0-13-4 16,-10-9-1-16,-6-12 2 15,-3-6-3-15,0-1 0 16,0-7 3-16,0 0-1 16,0 0 0-16,0-12-2 15,-25-29-31-15,-6-18-40 16,-15-27-72-16,-4-31-101 15,-13-23-127-15</inkml:trace>
  <inkml:trace contextRef="#ctx0" brushRef="#br0" timeOffset="25370">89 4520 258 0,'0'0'195'0,"0"0"-75"16,0 0 7-16,0 0 9 15,-45-165-33-15,29 125 11 16,4 3-10-16,2 8-30 16,4 10 1-16,6 7-8 15,0 12-33-15,0 0-2 16,0 0-32-16,0 2-16 15,0 36-3-15,0 19 19 16,0 12 0-16,0-1 3 0,0 4 1 16,0-7 0-16,0-2-4 15,0-8 0-15,0-15 0 16,0-15 5-16,0-17-5 16,3-8 4-16,-3 0-2 15,0 0 17-15,0-25-6 16,0-29-8-16,0-17-5 15,16-18 4-15,-7-17-4 16,4-5 1-16,-4-1 5 16,-6 15-5-16,-3 26-1 15,0 28 0-15,0 23 0 16,0 14 0-16,0 6 0 16,0 0-1-16,19 17-25 15,11 35 11-15,11 19 13 16,6 9 2-16,5 3-6 0,-5-9 11 15,3-11-5-15,-9-12 0 16,2-19 3-16,-12-15-5 16,-12-12 2-16,-3-5 0 15,-13 0 10-15,3 0-9 16,8-39 13-16,-6-25-5 16,6-18-6-16,-11-15 10 15,-3-12-6-15,0 1 5 16,0 7 0-16,-3 23-9 15,-17 22-1-15,7 22-1 16,1 22 2-16,9 10-6 16,-1 2-5-16,4 11-20 0,0 34-38 15,0 18 7-15,0 14-56 16,27 6-54-16,4 6-23 16,7 0 23-16,6-10-7 15,-3-12-218-15</inkml:trace>
  <inkml:trace contextRef="#ctx0" brushRef="#br0" timeOffset="25720">848 4407 249 0,'0'0'234'15,"0"0"-83"-15,0 0 13 16,0 0-30-16,0 0-33 16,0 0-16-16,-70-149-19 15,64 143-23-15,-1 6 1 0,4 0-31 16,-3 0-13-16,3 22-11 15,3 19 10-15,-3 8 0 16,3-4 1-16,0-2 0 16,3-11-1-16,12-10 3 15,4-10-2-15,0-12 0 16,0 0 3-16,4 0 3 16,-1-28 3-16,1-13-2 15,-5-9-1-15,-5-5-2 16,-7-2 9-16,-6 0 5 15,0 4-13-15,-3 11 4 16,-19 10-9-16,0 15-2 0,0 12 2 16,9 5-63-1,1 18-85-15,4 32-28 0,8-1-40 16,0-1-200-16</inkml:trace>
  <inkml:trace contextRef="#ctx0" brushRef="#br0" timeOffset="26669">1303 4297 404 0,'0'0'224'15,"0"0"-85"-15,0 0 6 16,0 0-7-16,0 0-40 16,0 0-20-16,-68-120-13 15,53 109-25-15,8 11-1 16,1 0-27-16,3 0-12 0,-3 0 0 15,-4 26-7-15,-6 20 7 16,-1 5-5-16,3 1 7 16,3-4-2-16,11-8 0 15,0-11-2-15,0-9-2 16,3-8-2-16,17-10-5 16,-1-2 10-16,3 0-1 15,-3-25 2-15,3-15 10 16,-3-12-9-16,3-11 8 15,0-11-7-15,-5-12-2 16,-4-6 17-16,-7-5-5 16,-6-3 1-16,0 6 4 0,0 8 3 15,-12 24 5-15,-1 18-17 16,-1 24 16-16,9 18-5 16,2 2-19-16,0 11-6 15,-11 46-13-15,1 26 17 16,1 23 1-16,6 2 1 15,6 4 0-15,0-9-2 16,15-12 3-16,26-15-1 16,8-20 0-16,1-19 4 15,-6-15-7-15,-2-12 3 16,-4-10-5-16,3 0 3 16,-2-28-7-16,-1-19 9 15,-6-8 0-15,-10-4 3 0,-16-2-2 16,-6-1 0-16,0-1 1 15,-10 12-2-15,-8 10 3 16,2 19-3-16,6 15 7 16,1 5-6-16,3 2-2 15,-4 23-13-15,1 35 7 16,-4 16 2-16,10-1 10 16,3-6-5-16,3-13 0 15,32-17 1-15,6-8-5 16,6-21 4-16,11-8 0 15,-1-2 5-15,4-36-2 16,-8-7-3-16,-15-10 1 0,-8 0 1 16,-16-3 5-1,-11 5-5-15,-3 2-2 0,0 5 3 16,0 10 0-16,-14 6 2 16,0 7-4-16,8 12 6 15,-4 8-13-15,10 3 6 16,0 0-10-16,0 9 2 15,0 28-4-15,0 11 12 16,0 7 0-16,10 2 2 16,15 0-4-16,0 0 2 15,8-5 0-15,-2-3-2 16,-2-9 6-16,-4-9-5 16,-11-9 1-16,-3-4-1 0,-8-7-1 15,-3-1-1 1,0-2-8-16,-28 0-4 0,-16-2-50 15,-10-6-85-15,-4 0-138 16,2 0-328-16</inkml:trace>
  <inkml:trace contextRef="#ctx0" brushRef="#br0" timeOffset="26956">547 5026 740 0,'0'0'213'15,"0"0"-179"-15,0 0 57 16,0 0 34-16,190-48-46 16,-16-14-2-16,40-16-32 15,8-2-28-15,-19 9-4 16,-32 14-10-16,-34 14 0 15,-41 14-3-15,-43 15-2 16,-28 8-26-16,-25 6-79 16,0 0-95-16,-59 25-52 15,-39 27-110-15</inkml:trace>
  <inkml:trace contextRef="#ctx0" brushRef="#br0" timeOffset="27156">629 5213 375 0,'0'0'153'15,"0"0"-52"-15,0 0 6 16,0 0-29-16,0 0-37 16,0 0 77-16,95 51 21 15,48-91-35-15,32-15-21 16,28-9-29-16,-2-8-28 16,-20 9-24-16,-29 9 6 15,-42 11-8-15,-30 14-9 16,-39 12-71-16,-28 0-123 15,-13-1-202-15</inkml:trace>
  <inkml:trace contextRef="#ctx0" brushRef="#br0" timeOffset="28468">2681 3926 480 0,'0'0'103'0,"0"0"-20"16,0 0-10-16,0 0 16 16,0 0-35-16,0 0 1 15,0 0-18-15,156-31 6 16,-60 16 6-16,30-5-11 15,48-8 2-15,46-12-17 16,30-3-19-16,17 3 13 0,-3 6-14 16,-20 5 0-1,-24 4 7-15,-20 1-9 0,-32-2 4 16,-17 4-2-16,-38-1-2 16,-27 6 12-16,-26 2 2 15,-25 7 14-15,-12 2-2 16,-18 4-20-16,-5-5 9 15,0 7-4-15,0 0-10 16,0 0 7-16,0 0-9 16,0 0 0-16,0 0-2 15,0 0-6-15,0 0-74 16,0 0-85-16,0 0-157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0:59.271"/>
    </inkml:context>
    <inkml:brush xml:id="br0">
      <inkml:brushProperty name="width" value="0.05" units="cm"/>
      <inkml:brushProperty name="height" value="0.05" units="cm"/>
      <inkml:brushProperty name="color" value="#3165BB"/>
      <inkml:brushProperty name="fitToCurve" value="1"/>
    </inkml:brush>
  </inkml:definitions>
  <inkml:trace contextRef="#ctx0" brushRef="#br0">0 596 836 0,'0'0'171'0,"0"0"-106"15,0 0 47-15,0 0-9 16,0 0-77-16,0 0-24 16,149 10 1-16,-85-4-1 15,-3 2-2-15,-5 1-52 16,-8 2-121-16,-17-2-75 15,-20 2-136-15</inkml:trace>
  <inkml:trace contextRef="#ctx0" brushRef="#br0" timeOffset="142">96 794 9 0,'0'0'458'15,"0"0"-362"-15,0 0-15 16,0 0-40-16,0 0-34 15,0 0 2-15,123 21-9 0,-46-21-150 16</inkml:trace>
  <inkml:trace contextRef="#ctx0" brushRef="#br0" timeOffset="1756">918 581 693 0,'0'0'259'0,"0"0"-132"0,0 0 22 16,0 0-28-16,0 0-43 16,0 0-43-16,-47-121-22 15,28 121-13-15,-4 0-7 16,-2 26 5-16,-4 20-1 15,10 8 2-15,10 6 0 16,9 3-1-16,0-9 2 16,6-11-12-16,29-6 0 15,6-13-2-15,7-16 7 16,3-8 2-16,2 0 5 16,-1-5 3-16,-8-30 5 15,-9-6 1-15,-7-4 0 16,-9-9 13-16,-5-7 3 0,-11-7 7 15,-3-6 4 1,0 3-17-16,0 10 5 0,0 18-2 16,-14 21-8-16,9 13 0 15,-6 9-14-15,5 0 0 16,-7 20-14-16,-2 37-6 16,-1 21 17-16,0 13 6 15,13-5-3-15,3-7 1 16,0-7 3-16,3-15-7 15,19-13 3-15,3-18-12 16,2-13 5-16,1-10 0 16,4-3 1-16,2 0 6 0,10-16 2 15,-1-13 1 1,-2-6-1-16,-10 2 1 0,1 0-1 16,-12 4-1-16,-9 15 1 15,-3 8-2-15,-2 6-2 16,0 0-7-16,7 15-9 15,-1 13 6-15,4 6 0 16,0 1 2-16,0-7 2 16,3-2-2-16,-4-11 9 15,4-4 0-15,-2-11 1 16,-1 0 3-16,3 0 4 16,0-8 1-16,0-18 1 15,-7-2 5-15,1-10 11 16,-10 0-3-16,0 2-3 15,-3-4-7-15,0 11 5 0,0 3-7 16,0 12 0-16,0 6-2 16,0 8-7-16,0 0-1 15,0 0-11-15,0 6-10 16,0 28 5-16,7 11 14 16,16-5-1-16,10-8-10 15,3-7 4-15,2-13 1 16,0-9 5-16,-2-3 3 15,1 0 0-15,-5-16 3 16,6-20 3-16,-10-10-3 16,-1-7 2-16,-9-10 6 15,-11-6-4-15,-7-9 11 0,0 2-10 16,-7 4 1-16,-18 15 0 16,0 16-2-16,5 19-1 15,7 10-6-15,7 12-4 16,-7 0-7-16,1 44-9 15,-1 19 20-15,1 16 0 16,12 4 2-16,0-3-2 16,12-11-3-16,20-17-1 15,7-16-1-15,-5-9-3 16,7-13 5-16,-3-8-2 16,0-6 2-16,4 0 3 15,2-15 8-15,2-14-8 16,-2-5 7-16,-6-3-7 0,-4 3 3 15,-7 5-1 1,-10 15-2-16,-9 8-2 0,-5 6 2 16,-1 0-7-16,4 3-16 15,-1 20 5-15,1 5 12 16,0-2 3-16,-3-3-6 16,7-6 5-16,-7-6-4 15,3-5 3-15,-6-3-1 16,0-3 6-16,3 0 3 15,-3 0 9-15,0-17-6 16,0-11-5-16,-9-1 3 16,-10 3-4-16,-3 0 6 0,2 12-6 15,7 5 0-15,4 7-1 16,3 2-7-16,-4 0-1 16,-6 11 0-16,4 26 9 15,-1 6-2-15,7-3-1 16,6-6 0-16,0-5 1 15,0-9 1-15,16-9-1 16,-1-5 0-16,7-6 2 16,4 0 5-16,0-14 5 15,2-26-2-15,-2-11 3 16,-4-12 4-16,-7-6-1 16,-8-12 4-16,-7-4 2 15,0 0-6-15,0 6 1 16,-3 20-11-16,-4 24-1 15,-2 19 4-15,6 12-7 0,-1 4-2 16,-2 24-20-16,0 39 4 16,0 19 18-16,6 7 3 15,0-3 0-15,0-9-2 16,18-11-1-16,17-12-4 16,0-11-18-16,4-12-10 15,-1-14-22-15,-4-8-41 16,-8-9-81-16,-11 0-59 15,-15-9-49-15,0-19-279 16</inkml:trace>
  <inkml:trace contextRef="#ctx0" brushRef="#br0" timeOffset="2165">1744 126 697 0,'0'0'177'0,"0"0"-58"16,0 0 43-16,0 0-58 15,0 0-52-15,0 0-31 16,3-34-21-16,-3 34-12 0,0 5-19 15,0 18 25-15,0 6 6 16,0-4 5-16,0-7-3 16,9-7 0-16,5-2 2 15,-3-9 0-15,6 0 6 16,-1 0 8-16,0 0 50 16,-4-23 0-16,-5-2-28 15,-7-8-19-15,0 5-11 16,0 2-10-16,-19 7-1 15,-6 4-10-15,1 6-20 16,-1 9-68-16,3 0-92 16,16 29-127-16,6 14-238 0</inkml:trace>
  <inkml:trace contextRef="#ctx0" brushRef="#br0" timeOffset="2514">3103 492 339 0,'0'0'589'0,"0"0"-512"16,0 0-14-16,0 0 13 15,0 0-54-15,0 0-18 16,33 15-3-16,-5-10 6 16,4-3 17-16,6-2 26 15,7 0-20-15,2 0-19 16,0 0-5-16,-2-2-6 15,-11-3-124-15,-12-4-230 16</inkml:trace>
  <inkml:trace contextRef="#ctx0" brushRef="#br0" timeOffset="2867">3746 86 745 0,'0'0'258'16,"0"0"-64"-16,0 0-23 15,0 0-50-15,0 0-42 16,0 0-44-16,0-86-20 16,0 86-15-16,0 9-6 15,0 34-11-15,3 16 17 16,2 22 1-16,6 4 4 0,-5 1-4 15,-3-3-1-15,3-9 1 16,-2-8 0-16,-1-8 3 16,0-13-4-16,0-11 0 15,3-8 2-15,-2-9-2 16,5-8 0-16,-9-6 0 16,0-3-27-16,0 0-24 15,0 0-39-15,-22 0-97 16,-8-9-168-16,5-19-492 15</inkml:trace>
  <inkml:trace contextRef="#ctx0" brushRef="#br0" timeOffset="3811">670 1147 483 0,'0'0'211'15,"0"0"-86"-15,0 0 5 16,0 0 9-16,0 0-31 15,0 0-16-15,3 0-55 16,61 0-36-16,59 0 4 16,81-9 23-16,59-11 23 0,53 0-16 15,14-3-22 1,-16 3-5-16,-21 3-1 0,-45 2-4 16,-45 7 0-16,-38 0-1 15,-32 2 4-15,-24 3-3 16,-15-6-2-16,-9 7 3 15,-8-2-4-15,-19 2 0 16,-17 2-1-16,-19 0-2 16,-19 0-20-16,-3 0-85 15,-25 0-79-15,-39 11-40 16,-24 6-130-16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06.664"/>
    </inkml:context>
    <inkml:brush xml:id="br0">
      <inkml:brushProperty name="width" value="0.05" units="cm"/>
      <inkml:brushProperty name="height" value="0.05" units="cm"/>
      <inkml:brushProperty name="color" value="#3165BB"/>
      <inkml:brushProperty name="fitToCurve" value="1"/>
    </inkml:brush>
  </inkml:definitions>
  <inkml:trace contextRef="#ctx0" brushRef="#br0">0 312 840 0,'0'0'65'16,"0"0"-2"-16,0 0 31 15,0 0-6-15,0 0-56 16,0 0-32-16,-3-27-11 16,42 27 11-16,20 0 9 15,17 0-9-15,10 0 8 16,13-7-2-16,-1-6 6 15,-5-3 4-15,-24-2 6 16,-24 1-3-16,-23 2 2 16,-19-2 10-16,-3-2 24 0,0-4-31 15,-18-8-16-15,-20 4-7 16,-4-1 5-16,-3 6-5 16,11 7 2-16,7 4 2 15,10 8-2-15,12 0 2 16,5 3 1-16,0 0-3 15,0 0-2-15,0 0-1 16,10 0-11-16,18 6 9 16,14 14 2-16,2 0 3 15,-3-4-2-15,-2 4 2 16,-4 1-3-16,-10 4 0 16,-9 4-1-16,-13 2-1 15,-3 4-3-15,0-1 0 16,-28 0-17-16,-7-2-89 0,7 2-42 15,-2-2-71-15,21-4-217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04.385"/>
    </inkml:context>
    <inkml:brush xml:id="br0">
      <inkml:brushProperty name="width" value="0.05" units="cm"/>
      <inkml:brushProperty name="height" value="0.05" units="cm"/>
      <inkml:brushProperty name="color" value="#3165BB"/>
      <inkml:brushProperty name="fitToCurve" value="1"/>
    </inkml:brush>
  </inkml:definitions>
  <inkml:trace contextRef="#ctx0" brushRef="#br0">109 478 717 0,'0'0'220'0,"0"0"-61"15,0 0-16-15,0 0-24 16,0 0-36-16,0 0-20 16,0 0-14-16,0-126-21 15,0 126-19-15,0 0-9 16,0 2-8-16,0 30-13 15,0 13 21-15,0 13 0 16,-10 2 6-16,4-3-3 16,0-3 1-16,6-13 1 15,0-5-3-15,6-8 0 16,22-7 0-16,13-3-2 16,8-18-4-16,14 0-21 0,7-13-34 15,-10-26-62 1,-11-12-100-16,-30-4-139 0</inkml:trace>
  <inkml:trace contextRef="#ctx0" brushRef="#br0" timeOffset="779">137 135 299 0,'0'0'312'0,"0"0"-191"15,0 0-11-15,0 0-32 16,0 0-20-16,173-121-17 15,-91 110-5-15,-2 8-22 16,-14 3-11-16,-19 0-3 0,-17 23-1 16,-24 20-6-1,-6 14-35-15,-30 12-26 0,-42 14 12 16,-18 0 17-16,-4-6-10 16,8-18 3-1,26-19 31-15,30-13 15 0,24-16 0 16,6-8 1-16,0-3-1 15,9 0 0-15,37 0 18 16,20 0 51-16,23-9-15 16,6-12-12-16,1 3-8 15,-10 5-6-15,-17 8-2 16,-15 2-9-16,-23 1-4 16,-11 2 2-16,-13-3 7 15,-7 0 30-15,0-1 32 0,0-1-12 16,0-1-7-1,0 1-46-15,-27-4-19 0,-1 6-1 16,3 3 1-16,-1 0-1 16,4 0 0-16,10 8-1 15,-4 12 1-15,7 4 1 16,9-2-1-16,0-1-1 16,0-10-12-16,0 0 3 15,0-8-3-15,12-3 12 16,4 0 2-16,-3 0 3 15,-1 0 2-15,1 0 0 16,-4 0 2-16,-6 0 11 16,-3 0 13-16,0 0-17 15,0 0-14-15,0 5-4 0,4 24-13 16,2 15 17-16,0 9 14 16,-3 10 6-16,-3 6-7 15,5 11-1-15,-5-2-3 16,0 1-6-16,0-7 0 15,0-21 0-15,0-16-3 16,5-18 0-16,-2-17 1 16,3 0 6-16,5 0 15 15,5-15 42-15,12-27 0 16,7-19-22-16,4-7-25 16,-11 2-2-16,-9 12-9 0,-10 15-1 15,-7 9-3 1,-2 11-2-16,0 7-16 0,0 3-42 15,0 7-47-15,0 2-77 16,0 0-202-16</inkml:trace>
  <inkml:trace contextRef="#ctx0" brushRef="#br0" timeOffset="1010">1170 504 862 0,'0'0'146'16,"0"0"-2"-16,0 0-9 15,0 0-52-15,0 0-59 0,0 0-24 16,39-35 2-16,8 29-2 16,7 3 3-16,-4-2-3 15,-5 1-56-15,-10 1-106 16,-7 1-80-16,-15 2-190 15</inkml:trace>
  <inkml:trace contextRef="#ctx0" brushRef="#br0" timeOffset="1400">1561 255 274 0,'0'0'451'0,"0"0"-275"0,0 0-23 15,0 0-44-15,0 0-38 16,0 0-46-16,72-69-13 16,-46 77-4-16,-1 21-5 15,-8 11 1-15,-14 6 1 16,-3 5 3-16,-6 10 4 16,-40-2 5-16,-10 1-7 15,-12-5-6-15,5-15 0 16,16-15 1-16,22-7-3 15,17-16 1-15,8-2 4 16,0 0 7-16,0 0 10 16,8-20 21-16,11-5-28 0,0-1-12 15,-1 6 3 1,-2 6 6-16,-6 5-9 0,2 4 0 16,4 5-5-16,0 0-5 15,7 0 4-15,2 16-11 16,-6 10-8-16,-3 6-69 15,-13 2-95-15,-3 3-116 16,0 0-363-16</inkml:trace>
  <inkml:trace contextRef="#ctx0" brushRef="#br0" timeOffset="1680">84 1183 644 0,'0'0'204'0,"0"0"-132"16,0 0 49-16,0 0 7 15,0 0-35-15,0 0-45 16,-84-14-48-16,158 14 4 16,41-6 10-16,47-14 28 15,44-19-12-15,26-13-12 16,6-5-9-16,-23 8-5 15,-50 9 2-15,-47 11-6 16,-35 9 0-16,-35 9-17 16,-25 11-118-16,-15 0-192 0,-8-2-503 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07.213"/>
    </inkml:context>
    <inkml:brush xml:id="br0">
      <inkml:brushProperty name="width" value="0.05" units="cm"/>
      <inkml:brushProperty name="height" value="0.05" units="cm"/>
      <inkml:brushProperty name="color" value="#3165BB"/>
      <inkml:brushProperty name="fitToCurve" value="1"/>
    </inkml:brush>
  </inkml:definitions>
  <inkml:trace contextRef="#ctx0" brushRef="#br0">24 890 950 0,'0'0'163'0,"0"0"-47"16,0 0 34-16,0 0-46 16,0 0-49-16,0 0-36 15,0-32-16-15,0 64 1 16,0 17-4-16,0 14 15 15,0-7-5-15,0-1-3 16,0 0-1-16,0-10-6 16,0-3 2-16,0-13 3 15,0-14-5-15,0-10 0 16,0-5 3-16,0 0 3 16,0 0 15-16,0 0 18 15,0-17-9-15,0-17-1 0,-4-19-24 16,-5-14-1-16,6-10-3 15,0-12-1-15,3-5 2 16,0 0-4-16,0 10 1 16,3 16 0-16,9 19-3 15,-2 12-1-15,-1 20 4 16,4 8 1-16,10 9-16 16,12 0-4-16,9 0 8 15,6 26 1-15,-1 9 5 16,-15 1-11-16,-8 5 7 15,-14-1 0-15,-12-3 0 16,0-3-20-16,-28 1-1 0,-26-1 5 16,-7-5-42-16,5-1-47 15,18-8-92-15,16-4-101 16,22-3-457-16</inkml:trace>
  <inkml:trace contextRef="#ctx0" brushRef="#br0" timeOffset="1387">754 839 712 0,'0'0'150'0,"0"0"-18"15,0 0 17-15,0 0-41 0,0 0-32 16,16-175-30-16,-35 152-14 15,-6 3-12-15,0 8-5 16,-2 7-15-16,5 5 0 16,-3 0-6-16,-3 8-1 15,3 24 5-15,2 8 2 16,8 6 1-16,10 0-1 16,5-1 3-16,0-8-2 15,8-8 0-15,17-12 5 16,3-8-5-16,-5-9 7 15,0 0-5-15,-1 0 7 0,-11-9-1 16,6-11-1-16,-7-6 16 16,-1 3-14-16,-3 1 11 15,-6 4-2-15,0 7-4 16,0 6-2-16,0 5-8 16,0 0-5-16,0 0-4 15,0 0-8-15,7 2-5 16,-1 24 12-16,7 8 4 15,2-2 2-15,4-4 0 16,0 4 0-16,-3-6-2 16,1-10-1-16,2 2 0 15,0-13-13-15,-4-5 3 16,8 0 11-16,2 0 1 16,11-5 4-16,-2-18-3 15,4-2 3-15,0-4-3 0,-5 5 0 16,-2 5-1-16,-9 13-1 15,-6 6 0-15,-3 0-4 16,-1 0-5-16,4 20-9 16,-7 9 1-16,4 2 7 15,3-6 4-15,1 1 3 16,2-8 3-16,-7-6 1 16,1-7 0-16,-4-5 1 15,1 0 3-15,5 0 5 16,4-26 0-16,0-9-4 15,0-7 13-15,-5-4-1 16,-9 1 3-16,-5 1 1 0,0 7 4 16,-8 5-11-16,-9 14-6 15,1 8-6-15,13 10-2 16,0 0-3-16,3 0-10 16,0 32-4-16,0 14 17 15,0 7 0-15,0 0 0 16,0-9-4-16,9-5-2 15,10-11 4-15,3-8-4 16,-5-8-5-16,2-9-1 16,3-3 4-16,3 0 8 15,1-3 6-15,2-18-5 16,-5 1 2-16,-1-3 0 16,-3 1-1-16,-3 1 0 0,-3 4-1 15,-1 3-1 1,-9 5 1-16,1 7-1 0,-4-1 0 15,6 3-3-15,0 0-8 16,4 3-6-16,-1 17 12 16,5 2-6-16,-6-4-6 15,3-4-1-15,-2-5 3 16,-4-7-1-16,0-2 9 16,-5 0 2-16,3 0 4 15,6 0-2-15,7 0 2 16,6 0 1-16,3-7 4 15,-3-8 0-15,-9 2-3 16,1 5 4-16,-8 0-1 16,-3 8-1-16,2-3-3 0,6 3-3 15,2 0-3-15,2 0 5 16,7 0 0-16,-3 0 1 16,3 0 0-16,2 0 3 15,-2 0-2-15,-3 0 8 16,3-9-3-16,-7-13 19 15,1-10 4-15,-6-7 5 16,-7-8-13-16,-3-3 8 16,0-11-12-16,0 1 7 15,-22-6-2-15,0 6-6 16,-4 6-4-16,3 10 1 16,4 13-7-16,7 11 3 15,5 12-5-15,4 5-4 0,3 3-1 16,0 0-11-16,0 31-5 15,-3 24 12-15,3 16 5 16,0 0 3-16,0 1-3 16,0-4 0-16,0-7-14 15,13-4-33-15,-1-11-41 16,2-6-56-16,-6-15-109 16,0-7-171-16</inkml:trace>
  <inkml:trace contextRef="#ctx0" brushRef="#br0" timeOffset="1571">1952 636 577 0,'0'0'206'0,"0"0"-78"0,0 0 14 16,0 0-19-16,0 0-85 16,0 0-37-16,63-38-1 15,1 38 4-15,-1 11-2 16,2 1-2-16,-18 5-31 15,-19-5-165-15,-25-3-243 16</inkml:trace>
  <inkml:trace contextRef="#ctx0" brushRef="#br0" timeOffset="2569">2782 781 292 0,'0'0'307'0,"0"0"-153"16,0 0 11-16,0 0-18 15,0 0-14-15,0 0-16 16,0 0-34-16,-109-108-26 16,109 108-8-16,0 0-19 15,0 0-30-15,10 0-2 16,31 0-2-16,14 0 4 16,17 0 3-16,-9 0-3 15,-5 0-23-15,-17 0-84 16,-19 7-52-16,-9 6-62 0,-13 2-67 15,0-2-178-15</inkml:trace>
  <inkml:trace contextRef="#ctx0" brushRef="#br0" timeOffset="2719">2782 781 439 0,'-36'72'202'0,"36"-72"-126"0,0 0 34 16,6 0-25-16,29 0-48 15,26 0-11-15,16 0-17 16,11 0-9-16,5 0 0 16,-14-3-208-16,-12 3-429 15</inkml:trace>
  <inkml:trace contextRef="#ctx0" brushRef="#br0" timeOffset="4334">3757 592 754 0,'0'0'207'0,"0"0"-51"16,0 0-15-16,0 0-20 16,0 0-48-16,0 0-26 15,-65-94-15-15,65 94-23 0,-6 0-9 16,-10 0-8-1,-3 23 0-15,0 17 7 0,-3 6 2 16,13 2-1-16,6 1 0 16,3-3 0-16,3-1-3 15,28-7 1-15,10-13-3 16,8-7-1-16,1-16-1 16,7-2 5-16,7 0 2 15,-4-28 6-15,-8-9-2 16,-14-12 1-16,-7-7 2 15,-6-14 3-15,-6-10 9 16,-6-8-3-16,-7-1 2 16,-6 4-3-16,0 13-1 15,0 20-1-15,0 18-5 16,-9 19 6-16,6 13-5 0,-1 2-9 16,-2 14-15-1,-3 41-8-15,-7 16 23 0,0 13 4 16,7-8-2-16,5-3-2 15,4-9 2-15,0-6-1 16,0-12-1-16,4-18 0 16,5-8-3-16,7-14-6 15,6-4 2-15,3-2 0 16,11 0 7-16,5-17 3 16,-3-11-1-16,3-1 0 15,-10 3 0-15,-1 6 1 16,-11 5-3-16,-10 10 0 0,1-1 0 15,-1 6-1 1,7 0-5-16,0 0-4 0,4 18 1 16,-1 8 2-16,0 5 3 15,6-3 1-15,0-5 0 16,7-5 1-16,-1-13 2 16,-1-5 2-16,-5 0 0 15,0-5 2-15,-6-24-1 16,-6-3 8-16,-4-5 1 15,-9 0 8-15,0 3-3 16,0 2 1-16,0 4-7 16,-9 5 5-16,-4 9-9 15,3 5 0-15,7 6-7 16,3 3-6-16,0 0-4 16,0 14-4-16,0 28 12 0,0 2-2 15,0-1 1-15,26-3-3 16,8-6-6-16,8-5 1 15,-1-12 7-15,0-8-5 16,0-9 7-16,-2 0 2 16,-7-17 6-16,3-17-3 15,-10-9-3-15,-2-12 5 16,-7-11 1-16,-13-8 1 16,-3-2-1-16,0 4-5 15,0 12 5-15,-3 17-1 16,-13 11-1-16,5 17 2 15,2 7-6-15,-7 8-10 0,0 8-4 16,-12 41 9-16,0 20 5 16,2 11 1-16,11 3-1 15,10-3 1-15,5-6-1 16,5-11 0-16,29-11 0 16,7-15-2-16,0-11 2 15,3-15 0-15,2-11 0 16,-5 0 1-16,4 0 1 15,2-9-2-15,-6-16 4 16,0-9 1-16,-2-1-4 16,-7 0-1-16,-10 7 1 15,-10 8 2-15,-2 12-3 16,-10 8 0-16,3 0-2 0,3 0-10 16,1 12-18-1,2 10 20-15,2 3-4 0,-6-7-7 16,-2-10 10-16,-3-2 8 15,0-6 3-15,0 0 1 16,0 0 6-16,0-6 0 16,0-16-6-16,-6-4 2 15,-13-3-2-15,-6 6-1 16,-1 4 0-16,4 1 1 16,0 7-2-16,5 8-1 15,6 3-5-15,-3 0-2 16,1 34 5-16,-2 10 2 0,8 0 2 15,7 6 0 1,0-14 1-16,0-10 0 0,4-5-1 16,8-16 0-16,10-2 0 15,3-3 1-15,8 0 3 16,2-26 4-16,-1-11 8 16,-2-12 0-16,-4-6 2 15,-4-13 2-15,-9-6-2 16,-5-9-3-16,-4-5-4 15,-6 5-4-15,0 17-4 16,0 18 4-16,0 20-7 16,-9 21 3-16,2 7-3 15,-5 7-11-15,-1 49-8 0,-1 24 19 16,6 9 0 0,8-1 3-16,0-10-3 0,2-13-4 15,28-11-4-15,4-13-8 16,-2-13-21-16,-10-8-3 15,-13-11-40-15,-9-7-115 16,0-2-151-16,-19 0-341 16</inkml:trace>
  <inkml:trace contextRef="#ctx0" brushRef="#br0" timeOffset="4770">4761 170 92 0,'0'0'601'16,"0"0"-448"-16,0 0 8 15,0 0-31-15,0 0-30 16,0 0-20-16,11-126-33 16,-11 120-12-16,0 6-16 15,0 0-19-15,0 0-9 16,0 14-6-16,0 15 15 0,0-3 4 16,0-3-4-16,8-7 0 15,4-4 5-15,-2-6-5 16,-1-6 0-16,1 0 4 15,-1 0 0-15,-3-8 7 16,1-16-2-16,-7-1 2 16,0-4 1-16,0 3-12 15,-22 4 0-15,-4 2-10 16,-2 11-43-16,5 9-95 16,7 0-127-16,7 9-132 15</inkml:trace>
  <inkml:trace contextRef="#ctx0" brushRef="#br0" timeOffset="5071">5885 519 811 0,'0'0'96'0,"0"0"-30"16,0 0 84-16,0 0-44 0,0 0-94 15,0 0-6-15,156-47-3 16,-106 41-3-16,-6 6-3 15,1-5-143-15,-10-4-230 16</inkml:trace>
  <inkml:trace contextRef="#ctx0" brushRef="#br0" timeOffset="5414">6415 149 622 0,'0'0'204'0,"0"0"-74"0,0 0-36 16,0 0-25-16,0 0-28 15,0 0-12-15,143-51-13 16,-120 54-10-16,-4 17-5 16,-11 11-1-16,-8 12-2 15,0 10 2-15,-30 3 1 16,-31 7 2-16,-5 0 5 15,-2-9-1-15,15-5-6 16,21-12 4-16,26-15-3 16,6-2 1-16,6-2-3 15,41-7 2-15,21-8 7 16,23-3-2-16,13 0-7 0,3-14-27 16,-13-7-43-16,-17 4-36 15,-20 6-44-15,-23 6-118 16</inkml:trace>
  <inkml:trace contextRef="#ctx0" brushRef="#br0" timeOffset="5827">4005 1127 419 0,'0'0'393'0,"0"0"-327"16,-179 0 23-16,147 0 49 16,20 0-16-16,9-2-35 15,3 2-23-15,0-3-18 16,0 0-19-16,64-6-19 15,53-2 5-15,79-9-3 16,79-1 19-16,55-1-15 16,28 2-3-16,-2 2-8 15,-23 1 2-15,-50 1 2 16,-54-2-3-16,-54 4-4 16,-45-1 0-16,-32 7 0 0,-28-1 1 15,-25 6-2-15,-25 1-4 16,-20 2-44-16,0 0-75 15,-74 14-105-15,-53 26-49 16,-54 12-338-16</inkml:trace>
  <inkml:trace contextRef="#ctx0" brushRef="#br0" timeOffset="6155">5192 1336 742 0,'0'0'160'0,"0"0"-28"0,0 0 22 16,0 0-58 0,0 0-44-16,0 0-2 0,217-49-10 15,-164 49-12-15,-6 21-7 16,-11 7-7-16,-17 1-4 16,-16 2-10-16,-3 9 0 15,-9 6 4-15,-35 3 14 16,-8-4 15-16,11-14-12 15,13-8-4-15,15-14-6 16,13-3-9-16,0-1 0 16,0 5-1-16,47-8 2 15,32-2 2-15,33 0 6 16,18-17-11-16,4-6-31 16,-13 0-65-16,-24 0-81 15,-20 0-174-15,-23-3-384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794"/>
    </inkml:context>
    <inkml:brush xml:id="br0">
      <inkml:brushProperty name="width" value="0.05" units="cm"/>
      <inkml:brushProperty name="height" value="0.05" units="cm"/>
      <inkml:brushProperty name="color" value="#3165BB"/>
      <inkml:brushProperty name="fitToCurve" value="1"/>
    </inkml:brush>
  </inkml:definitions>
  <inkml:trace contextRef="#ctx0" brushRef="#br0">4607 846 539 0,'0'0'182'0,"0"0"-23"0,0 0-4 15,0 0 3-15,0 0-52 16,0 0-32-16,0 0-14 16,-112-88-9-16,112 81-18 15,0 0-7-15,0-3-16 16,7 5-10-16,18 0-2 15,7 1-5-15,5 4 5 16,4 0 1-16,2 0 1 16,-15 20 0-16,-6 9-3 15,-13 3 3-15,-9 5-3 16,0 3 3-16,-6-3 1 16,-25-3 2-16,-7-2-1 15,6-12-1-15,9-9 1 16,10-3-1-16,13-3 0 15,0-5 0-15,0 0 0 16,0 0 0-16,0 0 0 0,0 0-2 16,13 0-8-16,29 0-5 15,18 0 14-15,6 0 4 16,-2 0-4-16,-7 0 0 16,-8-5-2-16,-15 5-36 15,-12-2-72-15,-12 2-60 16,-7 0-71-16,-3-6-44 15,0-5-276-15</inkml:trace>
  <inkml:trace contextRef="#ctx0" brushRef="#br0" timeOffset="1">4851 406 472 0,'0'0'195'0,"0"0"-46"16,0 0-22-16,-216-146-10 16,165 129-16-16,13 11-11 15,10 6-30-15,5 0-21 16,0 14-21-16,-8 29-9 16,-4 14 0-16,-9 15 2 15,-3 16 0-15,1 15 8 16,9 7-10-16,8 4 1 0,20-5-7 15,9-4-3 1,12-13 0-16,45-7 0 0,20-10 3 16,24-12-3-16,10-12 0 15,13-19-1-15,0-18-1 16,-1-14 2-16,-2 0 8 16,3-32-2-16,-12-17 1 15,-7-10 0-15,-17-18 15 16,-17-12 14-16,-21-14-3 15,-18-20-7-15,-29-12 2 16,-3-13-9-16,-41 0-6 16,-33 8-10-16,-17 19 3 15,-14 21-6-15,-7 29 0 16,2 25-2-16,5 31 1 0,23 15-3 16,8 43 0-16,19 38-18 15,14 22-60-15,10 17-65 16,9-1-168-16,6 1-256 15</inkml:trace>
  <inkml:trace contextRef="#ctx0" brushRef="#br0" timeOffset="2">4521 1496 559 0,'0'0'257'0,"0"0"-123"15,0 0 21-15,0 0-6 16,0 0-42-16,0 0-45 15,-3-82-7-15,-1 82-9 16,-2 0-19-16,3 0-11 16,-10 0-2-16,-18 2-10 15,-21 35 3-15,-14 18-2 16,-14 12 0-16,1 12 1 16,-10 9-2-16,-18 12 3 15,-11 14-4-15,-6 1 3 16,6-7 0-16,30-13 1 0,20-18-6 15,21-14 4 1,14-12-3-16,14-7 0 0,7-16-1 16,6-12-1-16,6-7 5 15,0-5-5-15,0-4 3 16,0 0 0-16,-4 0 5 16,4 0-2-16,0 0 0 15,0 0-2-15,0 0-4 16,0 0 2-16,0 0-2 15,0 0-27-15,0 0-46 16,-6 11-55-16,-7 9-125 16,-9 6-49-16,-3 3-76 15</inkml:trace>
  <inkml:trace contextRef="#ctx0" brushRef="#br0" timeOffset="3">2878 2662 670 0,'0'0'164'15,"0"0"-24"-15,0 0-17 16,0 0-20-16,0 0-8 16,0-160-40-16,7 151-6 15,-7 9-13-15,0 0-7 0,0 0-14 16,0 0-10-1,0 0-5-15,0 11-5 0,0 21 5 16,0 8 2-16,0 3 5 16,-16 3-1-16,0 5-4 15,0-8 0-15,4 3-1 16,-1-10 1-16,7-7 0 16,1-9-2-16,5-8-1 15,0-6-9-15,5 0-1 16,23-6 2-16,4 0 6 15,9 0 3-15,1 0 0 16,-8-17 0-16,1 2 0 16,-7-2 3-16,-9-1-2 15,-3 2 1-15,-5-5 1 0,-5 4 1 16,-4-3 4-16,1-3-6 16,-3 6 7-16,0 0 7 15,0 2 3-15,0 9 3 16,0 4 5-16,0 2-15 15,0 0-4-15,0 0-8 16,0 0-2-16,0 14-6 16,0 18 8-16,0 8 0 15,0-3 1-15,0 3-1 16,0-3 1-16,0 0 0 16,8-2-1-16,-2-6 0 15,0-7-14-15,-6-8-57 16,3-4-16-16,-3-5-52 15,4-5-82-15,-1 0 0 0,6-23-92 16</inkml:trace>
  <inkml:trace contextRef="#ctx0" brushRef="#br0" timeOffset="4">3167 2381 404 0,'0'0'176'0,"0"0"-40"15,0 0 18-15,-143-157-21 16,106 137-18-16,-1 8-28 16,-1 12-10-16,1 0-36 0,-9 12-15 15,-5 34-10-15,-5 26 1 16,-4 16 2-16,5 12-9 16,8 9 0-16,10-1 0 15,12 4-5-15,13-3 0 16,13-7-2-16,0-7-1 15,24-12-2-15,35-12 0 16,28-10-1-16,17-20 0 16,10-17 1-16,14-18 0 15,-4-6 3-15,-3-23-2 16,-5-20 8-16,-10-11-8 16,-12-9 9-16,-14-9 2 15,-17-5 19-15,-14-10 0 0,-18-10 2 16,-15-8-1-1,-16-18-13-15,0-8-8 0,-32-4 4 16,-35 7-7-16,-21 26-8 16,-21 24 3-16,-5 31-5 15,-3 29 2-15,15 18-7 16,22 0 6-16,20 28-25 16,26 37-32-16,18 27-52 15,16 17-82-15,0-4-127 16,34-5-312-16</inkml:trace>
  <inkml:trace contextRef="#ctx0" brushRef="#br0" timeOffset="5">5277 1450 549 0,'0'0'196'0,"0"0"-49"15,0 0-11 1,0 0-9-16,0 0-11 0,0 0-25 16,-127-104-33-16,127 104-34 15,0 0-24-15,15 40-3 16,37 30 3-16,14 23 19 15,16 19 1-15,14 5 7 16,3 7-6-16,-2 4-2 16,5 3-4-16,-9 1-3 15,-8-10-3-15,-14-18 0 16,-18-21 0-16,-18-23-3 16,-7-15 4-16,-11-16-5 15,-4-12 3-15,-10-8-4 0,0-9 2 16,-3 0 1-1,0 0 4-15,0 0 7 0,0 0 4 16,0 0-2-16,0 0-2 16,0-3-5-16,0-8-7 15,0 2-5-15,0 3-1 16,0 6-37-16,0 0-40 16,0 0-46-16,-3 9-98 15,-3 19-147-15,-4 10-143 16</inkml:trace>
  <inkml:trace contextRef="#ctx0" brushRef="#br0" timeOffset="6">6182 2953 634 0,'0'0'235'0,"0"0"-129"16,0 0 19-16,0 0 19 16,0 0-62-16,0 0-37 15,0-117-18-15,0 108-11 16,13 1 2-16,-1 5-1 16,-2-3-1-16,-4 4 2 15,-6 2 10-15,0-3 4 16,0 3-10-16,0 0 1 0,0 0-14 15,0 0-3-15,0 0-5 16,0 0-1-16,6 22-16 16,7 18 16-16,3 8 0 15,-2 2 0-15,-3 1 5 16,-5-8-5-16,2 3 2 16,-2-8-2-16,0-10 2 15,-2-3-2-15,-1-7 0 16,-3-7 0-16,0-6 1 15,0-2-1-15,0-3-1 16,0 0-1-16,0 0 2 16,-10 0 0-16,-7 0 6 15,3 0-1-15,-6 0-4 0,7 0 4 16,4 0-5-16,2 0 1 16,7 0 2-16,0 0-1 15,0 0-2-15,0 0-2 16,0 0 1-16,7 0-4 15,21-3-6-15,17-11 10 16,12-8 0-16,3-1-17 16,-9 3-42-16,-13 0-54 15,-19 8-89-15,-16-5-46 16,-3 0-81-16</inkml:trace>
  <inkml:trace contextRef="#ctx0" brushRef="#br0" timeOffset="7">6401 2570 462 0,'0'0'156'0,"0"0"-36"16,0 0 33-16,-175-94-26 15,122 88-39-15,-2 6-21 16,1 8-19-16,-2 33-2 15,-2 13 0-15,10 15-5 16,4 8-10-16,13 12-7 0,9 7-11 16,14 11 9-1,8 1-15-15,3-5 4 0,43-9-6 16,20-11-5-16,17-6 0 16,18-14-1-16,10-23 4 15,7-16 4-15,0-24 4 16,-3 0 10-16,-11-32 26 15,-7-19-6-15,-10-7-9 16,-14-5-4-16,-13-11 3 16,-16-21-9-16,-17-16-1 15,-27-21-8-15,-3 1 5 16,-71 2-10-16,-33 12-2 16,-33 15-6-16,-17 15 0 15,3 22-6-15,17 27 6 16,35 24-1-16,28 14-3 0,24 18-35 15,15 39-52-15,10 23-50 16,8 2-118-16,9 10-197 16</inkml:trace>
  <inkml:trace contextRef="#ctx0" brushRef="#br0" timeOffset="8">3183 3496 210 0,'0'0'306'0,"0"0"-157"15,0 0-19-15,0 0-15 16,0 0-29-16,0 0-18 16,-22-95 6-16,22 85-8 0,0 2-5 15,0 4 3-15,0 0-6 16,0 4-13-16,0 0-9 16,-3 0-14-16,-7 0-12 15,-15 19-4-15,-28 26-5 16,-24 18 13-16,-9 6 9 15,-6 2 0-15,9-5-10 16,1 2 0-16,-1 1-2 16,3 3-3-16,4-4-1 15,10-10 0-15,11-19-4 16,21-10 1-16,12-9 2 16,12-14-5-16,7-3 1 15,3-3-2-15,0 0 1 16,0 0-1-16,0 0 2 0,0 0 0 15,0 0 1 1,0 0-2-16,0 0 0 0,0 0-1 16,0 0-1-16,0 0-12 15,0 0-21-15,0 3-50 16,0 17-71-16,0 8-20 16,-9 9-91-16,-15 6-235 15</inkml:trace>
  <inkml:trace contextRef="#ctx0" brushRef="#br0" timeOffset="9">1479 4649 448 0,'0'0'166'15,"0"0"-31"-15,0 0-21 16,0 0-32-16,0 0-9 0,0 0-4 15,-32-97-2 1,29 97-14-16,0 0-18 0,3 0-18 16,-3 0-15-16,3 0-2 15,-5 3-2-15,5 12 2 16,0 5 0-16,0 0 2 16,0 5-2-16,0-7 2 15,0-2-1-15,5 2 0 16,7-4-1-16,4 2 0 15,6 3 0-15,6 1 0 16,-2-1 1-16,2 2 2 16,-5-4-3-16,-7 3 0 0,0 0 0 15,-10 3 0 1,0-7 5-16,-6 2-4 0,0-7 4 16,0 3 1-16,-15-2 3 15,-12-4 1-15,-3-4-2 16,3-4-8-16,-1 0-10 15,6 0-64-15,0 0-94 16,3 0-71-16,2-18-58 16,9-13-185-16</inkml:trace>
  <inkml:trace contextRef="#ctx0" brushRef="#br0" timeOffset="10">1478 4648 397 0</inkml:trace>
  <inkml:trace contextRef="#ctx0" brushRef="#br0" timeOffset="11">1478 4648 397 0,'-4'-159'166'0,"17"140"-76"0,6 12-2 0,6 1-11 16,10 1-34-16,1 5-29 0,1 0-11 15,1 0-3-15,-3 3-58 16,-10 12-210-16</inkml:trace>
  <inkml:trace contextRef="#ctx0" brushRef="#br0" timeOffset="12">1646 4214 491 0,'0'0'118'0,"0"0"4"0,0 0 9 15,0 0-10-15,-197-77-43 16,146 77-19-16,-6 0-16 15,0 6-10-15,-4 25 1 16,4 12-10-16,-1 14-10 16,8 15-4-16,6 19-1 15,9 18-1-15,9 11 6 16,16 6 3-16,10 2-4 16,0-5-1-16,46-3-8 15,20-11-1-15,28-20 0 0,18-20-3 16,12-30 3-16,10-32 1 15,-1-7 2 1,10-33 17-16,-3-24 1 0,-3-20 4 16,-13-12 5-16,-23-8-4 15,-21 3-5-15,-30-12 6 16,-25-11 0-16,-25-18-15 16,0-8-2-16,-38 9-6 15,-45 22 1-15,-21 24-2 16,-26 31-6-16,-4 22 0 15,7 22-1-15,20 10 0 16,27 3-5-16,23 3 0 16,15 33-47-16,23 10-70 0,16 11-58 15,3 4-115 1,9-10-195-16</inkml:trace>
  <inkml:trace contextRef="#ctx0" brushRef="#br0" timeOffset="13">3370 3379 126 0,'0'0'615'0,"0"0"-479"0,0 0-32 16,0 0-3-16,0 0-1 16,0 0-26-16,-34-43-57 15,53 69-13-15,23 17 41 16,18 14 15-16,6 13-18 15,11 3-4-15,9 10-11 16,-4 1 3-16,1-5-12 16,-14-4-1-16,-6-9-10 15,-11-13-1-15,-14-7-3 16,-10-12 1-16,-9-14-2 16,-8-8 1-16,-9-9-3 15,-2-3 3-15,0 0-1 16,0 0 5-16,0 0-1 0,-13 0 3 15,-12-3-1 1,-7-9-7-16,1 4 1 0,4 2-2 16,5 0 0-16,10 1-3 15,-4 5 2-15,0 0 1 16,-3 0-2-16,-6 25-2 16,0 13 3-16,3 7-1 15,0 9-3-15,5 17 5 16,4 5-1-16,10 9-1 15,3 10 2-15,0-6-1 16,19-7 1-16,25-10-2 16,14-21 2-16,11-22-2 15,8-15 1-15,16-14 2 16,1 0 2-16,2-14-1 0,-8-18 4 16,-11-5-1-16,-14-6 1 15,-11-8 10-15,-11-12 3 16,-16-9-2-16,-12-11 4 15,-13-11-6-15,0-3-8 16,-38 3-1-16,-30-3-1 16,-17 14-5-16,-20 16 0 15,-8 28-5-15,1 19 0 16,13 20-3-16,27 0-14 16,23 17-24-16,24 24-18 15,19 18-27-15,6 7-49 16,0 5-110-16,25-3-104 15</inkml:trace>
  <inkml:trace contextRef="#ctx0" brushRef="#br0" timeOffset="14">4235 4500 664 0,'0'0'129'0,"0"0"-24"15,0 0 7-15,0 0-16 0,0 0-19 16,0 0-19-16,6-147-15 16,-6 131 1-16,0 7-5 15,0-5-13-15,0 3-6 16,-6 5-7-16,-13-2-3 15,-6 8-10-15,-5 0 0 16,2 0 0-16,6 0-2 16,9 2 0-16,7 12 2 15,6 4-5-15,0 7-1 16,3 1 1-16,28 6 2 16,10-1 0-16,8 1 1 15,-5 5 0-15,-3 3 2 16,-8-9-2-16,-15-5 2 0,-8-12 0 15,-10-2-1 1,0-7 0-16,0-2 1 0,-10 0-3 16,-32 0-1-16,-8-3 4 15,3 0-9-15,12-3 8 16,13-14-7-16,14-9 8 16,8-5-7-16,0-7-1 15,19-10-2-15,27-7-1 16,7 2-9-16,5 4-133 15,-14 6-197-15</inkml:trace>
  <inkml:trace contextRef="#ctx0" brushRef="#br0" timeOffset="15">6605 3708 160 0,'0'0'327'0,"0"0"-152"16,0 0-17-16,0 0-9 15,0 0-39-15,0 0-15 16,-19-129-28-16,13 118-10 16,-2 6 6-16,8 1-15 0,-3 4-10 15,3 0-13 1,0 0-15-16,-3 0-8 0,-5 12-2 15,-9 28-1-15,-5 29 1 16,-7-1 10-16,-2 12 1 16,-2 6-4-16,-5-3 1 15,7 0 0-15,-1-6-6 16,4-14 5-16,9-3-6 16,-1-9 2-16,7-8-2 15,1-6 0-15,5-11 0 16,4-14 0-16,3-6-1 15,0-6 1-15,0 0 0 16,0 0 4-16,0 0 0 16,0 0-5-16,0 0 6 15,0 0 4-15,0-3-2 0,0-18 0 16,0 1-2-16,0 3-4 16,-6 5-2-16,0 12 2 15,-1-1-2-15,-2 1 0 16,-7 0-7-16,-9 0 0 15,-8 25 4-15,-8 14 1 16,-3 22 2-16,3 10-3 16,2 6 3-16,11 0 0 15,9 0-8-15,12 4 5 16,7 2-6-16,0 0-1 16,35 0 5-16,6-19-4 15,11-8-11-15,4-19-2 0,4-17 5 16,8-18 8-16,-1-2 8 15,-1-8 1-15,-3-32 1 16,-8 1 0-16,-11-2 2 16,-12-10 3-16,-10-12 13 15,-10-9 2-15,-12-11-3 16,0-11 1-16,-17-8-5 16,-29 7-9-16,-10 6-1 15,-5 23-4-15,7 29 0 16,2 6-3-16,16 17 2 15,6 4-7-15,8 10 1 16,6 0-48-16,7 35-54 16,6 18-79-16,3 9-65 0,0 1-103 15</inkml:trace>
  <inkml:trace contextRef="#ctx0" brushRef="#br0" timeOffset="16">6338 4832 424 0,'0'0'214'16,"0"0"-131"-16,0 0 41 0,0 0-32 15,0 0-17 1,0 0-29-16,-25-46-24 15,25 40-11-15,0 0-9 0,22-8 3 16,6 5-4-16,-3 7-1 16,-3-5 2-16,-6 7-2 15,-2 0 0-15,-8 0 0 16,-4 0 2-16,-2 0-1 16,0 0 0-16,0 0-1 15,0 0 0-15,0 15-5 16,0 16 5-16,-11 13 4 15,-3-7 5-15,1 9-2 16,7-3-4-16,3-4-1 16,0-2 2-16,3-8-4 15,0-5-18-15,0-11-103 0,0-8-96 16,0 3-197 0</inkml:trace>
  <inkml:trace contextRef="#ctx0" brushRef="#br0" timeOffset="17">6922 3457 449 0,'0'0'202'0,"0"0"-32"16,0 0-18-16,0 0-32 15,0 0-2-15,0 0-27 16,-83-44-45-16,83 44-40 16,0 10-6-16,29 24-3 15,19 11 3-15,12 16 23 16,17 5-2-16,-1 5 0 16,-1 3-2-16,-4 6-1 15,-7 0-6-15,-11-5-9 16,-8-2 5-16,-6-12-5 15,-8-7 2-15,-9-11 0 16,-6-9-3-16,0-5 2 16,-7-4-3-16,1-7 2 15,-4-7-1-15,-3-8 1 0,-3-3-2 16,0 0 0 0,0 0 0-16,0 0-1 0,0 0-40 15,0 0-15-15,0 0-8 16,0 0-60-16,0 0 9 15,-3 0-23-15,-3 0-83 16,3 0-69-16</inkml:trace>
  <inkml:trace contextRef="#ctx0" brushRef="#br0" timeOffset="18">7554 4392 452 0,'0'0'187'0,"0"0"-35"16,0 0-12-16,0 0-34 16,0 0-14-16,0 0-22 15,-67-81-5-15,56 79-17 16,-3 2-25-16,1 0-2 16,-6 0-18-16,-3 19 1 15,0 16-4-15,0 16 0 16,2 18-1-16,4 5 1 15,10 9 0-15,6 6 4 16,0-6-4-16,0-4-4 16,25-4 4-16,14-10 4 15,9-4-4-15,5-10 0 16,8-10 2-16,5-16-2 0,8-14 0 16,5-11 5-16,4 0-1 15,-4-31-1-15,-12-15 7 16,-13-8 22-16,-15-12 30 15,-20-17-11-15,-19-20-14 16,0-5-12-16,-19-10-7 16,-36 3 1-16,-14 11-4 15,-15 15-8-15,-8 20-4 16,4 18-3-16,11 17 0 16,14 16-2-16,14 18-4 0,8 0-31 15,7 20-56 1,15 32-50-16,16 22-74 0,3 12-20 15,9 14-172-15</inkml:trace>
  <inkml:trace contextRef="#ctx0" brushRef="#br0" timeOffset="19">7754 4680 424 0,'0'0'227'0,"0"0"-118"15,0 0 32-15,0 0-37 16,0 0-12-16,0 0-28 16,-19-120-5-16,10 111-26 15,-4-2-13-15,-6 5 2 16,-3 6-16-16,-6 0-6 16,-2 0 0-16,-1 20 0 15,9 11 2-15,3 1-4 16,9-1 1-16,7 7-3 15,3-13 3-15,0 1-4 16,25-6-1-16,7-14-7 16,6-6-8-16,-2 0 10 0,-8 0 9 15,-6 0 2-15,-6-6 3 16,-10-2-1-16,-3 1 6 16,-3 0 17-16,0 7 7 15,0 0-8-15,0 0-24 16,0 14-3-16,0 20-16 15,0 15 19-15,0 8 3 16,0 0 0-16,-6-6-3 16,-3 1-55-16,-10-9-234 15,-3 3-556-15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14"/>
    </inkml:context>
    <inkml:brush xml:id="br0">
      <inkml:brushProperty name="width" value="0.05" units="cm"/>
      <inkml:brushProperty name="height" value="0.05" units="cm"/>
      <inkml:brushProperty name="color" value="#808080"/>
      <inkml:brushProperty name="fitToCurve" value="1"/>
    </inkml:brush>
  </inkml:definitions>
  <inkml:trace contextRef="#ctx0" brushRef="#br0">54 256 179 0,'0'0'638'15,"0"0"-440"-15,0 0-31 0,0 0-5 16,0 0-61-16,0 0-34 15,0-82-14-15,0 76-16 16,0 2-11-16,0 4 2 16,0 0-15-16,0 0-13 15,-2 0-2-15,-1 10-6 16,-8 9 0-16,2 13 8 16,2 2-1-16,4 9 1 15,3 0 0-15,0 3-1 16,7-7-1-16,24-1-3 15,8-9 2-15,5-9 1 16,-3-10 2-16,3-10 0 16,-5 0 3-16,-7 0 6 0,-1-25 0 15,-4-12 1-15,-8-12 4 16,-5-14 9-16,-3 0-1 16,-11 1-2-16,0 2-5 15,-22 5-1-15,-24 9-9 16,-1 12-5-16,-3 11-8 15,1 21 4-15,5 2-3 16,3 0-13-16,5 31-45 16,5 17-36-16,9 15-74 15,12 9-112-15,10-4-325 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15"/>
    </inkml:context>
    <inkml:brush xml:id="br0">
      <inkml:brushProperty name="width" value="0.05" units="cm"/>
      <inkml:brushProperty name="height" value="0.05" units="cm"/>
      <inkml:brushProperty name="color" value="#808080"/>
      <inkml:brushProperty name="fitToCurve" value="1"/>
    </inkml:brush>
  </inkml:definitions>
  <inkml:trace contextRef="#ctx0" brushRef="#br0">22 83 754 0,'0'0'228'16,"0"0"-29"-16,0 0-16 15,0 0-50-15,0 0-55 16,0 0-20-16,0-83-15 16,0 83-5-16,0 0-10 15,0 0-18-15,0 0-9 16,0 17 1-16,0 23-1 16,0 9 9-16,-6 11-3 15,-6 5-1-15,8 7-2 16,4 0-1-16,0-13-3 15,0-4-4-15,0-15-69 16,0 0-64-16,0-11-191 0,0-13-785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16"/>
    </inkml:context>
    <inkml:brush xml:id="br0">
      <inkml:brushProperty name="width" value="0.05" units="cm"/>
      <inkml:brushProperty name="height" value="0.05" units="cm"/>
      <inkml:brushProperty name="color" value="#808080"/>
      <inkml:brushProperty name="fitToCurve" value="1"/>
    </inkml:brush>
  </inkml:definitions>
  <inkml:trace contextRef="#ctx0" brushRef="#br0">66 146 330 0,'0'0'230'0,"0"0"-56"15,0 0 1-15,0 0-9 16,0 0-34-16,0 0-26 15,0-108-24-15,13 91-27 16,5 8-17-16,1 1-17 0,3 8-16 16,8 0-1-16,1 0-4 15,1 14-1-15,-4 17 0 16,-6 7 1-16,-12 1-1 16,-10 4-2-16,0 3 2 15,-22 0 1-15,-32 0-1 16,-10-6 1-16,1-6 7 15,11-14 2-15,24-9-5 16,20-7 1-16,8-4-2 16,3 0 1-16,60 2-4 15,50-2 0-15,54 0 1 16,26 0-1-16,-12 0 0 16,-41 0-6-16,-57 8-58 15,-58 7-91-15,-25-1-216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17"/>
    </inkml:context>
    <inkml:brush xml:id="br0">
      <inkml:brushProperty name="width" value="0.05" units="cm"/>
      <inkml:brushProperty name="height" value="0.05" units="cm"/>
      <inkml:brushProperty name="color" value="#808080"/>
      <inkml:brushProperty name="fitToCurve" value="1"/>
    </inkml:brush>
  </inkml:definitions>
  <inkml:trace contextRef="#ctx0" brushRef="#br0">1 90 519 0,'0'0'195'16,"0"0"-28"-16,0 0-20 15,0 0-8-15,0 0-38 16,0 0-10-16,13-90-35 16,-13 90-5-16,0 0-32 15,0 0-19-15,3 0-6 16,7 24 1-16,-4 5 2 16,-3 4 3-16,-3 5 0 15,0 2 2-15,0-3 4 0,-3 3-5 16,-10-9 4-16,4-8-3 15,3-3 0-15,2-11-2 16,4-6 0-16,0 2 0 16,0-5 0-16,10 0 1 15,9 0 0-15,6 0 5 16,3 0-5-16,-9-8 5 16,-2 1-3-16,-4 2-3 15,3-6 6-15,9-7-2 16,0 4-4-16,8-5 3 15,-11 4 2-15,-3 4 16 16,-10 5 0-16,-6 0 0 0,-3 0 5 16,0 1-1-16,0-4-10 15,0 4 3-15,0-1-6 16,-6 6-4-16,3 0-8 16,3 0 0-16,-3 0-2 15,-5 3-7-15,6 23 9 16,-4 14 0-16,3 9 0 15,0 2-1-15,3 6-1 16,0 4-62-16,0 1-48 16,0 1-84-16,0-6-161 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18"/>
    </inkml:context>
    <inkml:brush xml:id="br0">
      <inkml:brushProperty name="width" value="0.05" units="cm"/>
      <inkml:brushProperty name="height" value="0.05" units="cm"/>
      <inkml:brushProperty name="color" value="#808080"/>
      <inkml:brushProperty name="fitToCurve" value="1"/>
    </inkml:brush>
  </inkml:definitions>
  <inkml:trace contextRef="#ctx0" brushRef="#br0">158 154 615 0,'0'0'178'0,"0"0"-47"16,0 0 7-16,0 0-10 16,0 0-18-16,0 0-39 15,-15-51-6-15,15 51-15 16,0 0-10-16,0 0-14 15,0 0-5-15,0 0-5 16,0 0-5-16,0 0-2 16,0 0-5-16,0 0-4 15,0 0-1-15,-3 0-3 16,-1 18 4-16,-2-1 5 16,6 3-4-16,0 3-1 15,0 3-1-15,0 2 1 0,0 6 0 16,0 3-1-16,19 0 2 15,3 1-1 1,3-4 3-16,-3-3-2 0,0-5 1 16,-9-6 0-16,-2-6-1 15,-5 1 3-15,-6-7 0 16,0 1-3-16,0 0-1 16,0 3 6-16,-20-7-5 15,-5 7 10-15,-10-4 0 16,-3-6-5-16,-1-2-2 15,6 0-4-15,6 0-3 16,2 0-23-16,9-9-27 16,7-7-41-16,9-10-49 0,0-14-109 15,19-3-64-15,9-11-236 16</inkml:trace>
  <inkml:trace contextRef="#ctx0" brushRef="#br0" timeOffset="1">158 154 343 0</inkml:trace>
  <inkml:trace contextRef="#ctx0" brushRef="#br0" timeOffset="2">158 154 343 0,'-22'-28'267'0,"35"8"-73"0,0 1-49 0,2-1-1 0,4 5-32 16,0 1-31-16,11 0-41 15,3 2-26-15,6 4-8 16,2 4-6-16,-9 4-35 16,-12 0-159-16,-14 0-197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2:56.590"/>
    </inkml:context>
    <inkml:brush xml:id="br0">
      <inkml:brushProperty name="width" value="0.05" units="cm"/>
      <inkml:brushProperty name="height" value="0.05" units="cm"/>
      <inkml:brushProperty name="color" value="#ED1C24"/>
      <inkml:brushProperty name="fitToCurve" value="1"/>
    </inkml:brush>
  </inkml:definitions>
  <inkml:trace contextRef="#ctx0" brushRef="#br0">0 169 294 0,'0'0'108'0,"0"0"-2"16,0 0 15-16,0 0-9 16,0 0-6-16,0 0-31 15,-9-8-18-15,6 8-28 16,3 0-17-16,0 0 20 15,0 0 10-15,0 0 4 16,0 0-12-16,67-2-32 16,54-18 14-16,63-1 13 15,44-11-11-15,17 10 2 0,-4 8-8 16,-18 2-8 0,-26 4 6-16,-23 2-9 0,-15-3 4 15,-19 1 6-15,-13 2-11 16,-22 6 13-16,-23 0-10 15,-30 0-1-15,-14 0 6 16,-26 0-6-16,-9 0 1 16,-3 0-3-16,0 0 0 15,-3 0-8-15,-44 0-113 16,-24 0-108-16,-23 0-157 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21"/>
    </inkml:context>
    <inkml:brush xml:id="br0">
      <inkml:brushProperty name="width" value="0.05" units="cm"/>
      <inkml:brushProperty name="height" value="0.05" units="cm"/>
      <inkml:brushProperty name="color" value="#808080"/>
      <inkml:brushProperty name="fitToCurve" value="1"/>
    </inkml:brush>
  </inkml:definitions>
  <inkml:trace contextRef="#ctx0" brushRef="#br0">129 217 689 0,'0'0'219'16,"0"0"-53"-16,0 0-21 15,0 0-9-15,36-159-44 16,-36 135-24-16,0 4-17 15,0 6-9-15,0 5-8 16,0 7-6-16,0 2-8 16,0 0-1-16,0 0-14 0,0 0-5 15,0 0-4-15,-10 35-4 16,-10 18 8-16,-5 13 5 16,3 5-4-16,9 6 1 15,4 1-2-15,9 2 1 16,0 0-1-16,0-6 0 15,22-5 0-15,11-15-1 16,3-20-1-16,10-16 2 16,-5-18 2-16,1 0 8 15,-11 0-9-15,-6-20 9 16,-9-12-6-16,-13-8 10 16,-3-2 1-16,0-4-4 15,-22 0-11-15,-17 6-1 0,-5 6 1 16,-3 14-10-16,3 11-22 15,0 9-58-15,-2 0-57 16,2 20-168-16,13 9-467 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01:36.822"/>
    </inkml:context>
    <inkml:brush xml:id="br0">
      <inkml:brushProperty name="width" value="0.05" units="cm"/>
      <inkml:brushProperty name="height" value="0.05" units="cm"/>
      <inkml:brushProperty name="color" value="#808080"/>
      <inkml:brushProperty name="fitToCurve" value="1"/>
    </inkml:brush>
  </inkml:definitions>
  <inkml:trace contextRef="#ctx0" brushRef="#br0">219 61 280 0,'0'0'159'16,"0"0"-54"-16,0 0-12 15,0 0-12-15,0 0 4 16,0 0-18-16,-88-49 9 16,85 46-5-16,3 3-2 15,0-2-7-15,0 2-3 16,0 0-5-16,0 0-8 16,0 0-10-16,0 0-12 0,0 0-9 15,15 0-1-15,14 0-1 16,9-4 13-16,10 4-13 15,-4-3 0-15,-3 3 2 16,-6 0-4-16,-10 0-2 16,-8 0 0-16,-11 0-8 15,-6 0-1-15,0 0 0 16,0 0-2-16,0 0-1 16,0 0-1-16,0 9-2 15,0 9 5-15,-9 7 1 16,-16 4 3-16,-2 0 0 15,-4-7 2-15,2 4-4 0,7-11 2 16,-1-1-3 0,4-3 2-16,0-2-2 0,7-4 4 15,5-3-4-15,7-2 3 16,0 0 1-16,0 0-4 16,0 0-1-16,10 4-1 15,15 4-3-15,8-2 5 16,1 6 4-16,1-1-3 15,-10 6-1-15,-3-2-5 16,-3-1 4-16,-8 3 1 16,-8-2-1-16,-3 1-8 15,0 2 8-15,-14-1-6 16,-27-3 2-16,-9-6 3 16,-7-8-3-16,-4 0-4 15,1 0-11-15,5 0-27 0,8-6-81 16,16-5-121-16,27-3-264 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39.304"/>
    </inkml:context>
    <inkml:brush xml:id="br0">
      <inkml:brushProperty name="width" value="0.05" units="cm"/>
      <inkml:brushProperty name="height" value="0.05" units="cm"/>
      <inkml:brushProperty name="color" value="#ED1C24"/>
      <inkml:brushProperty name="fitToCurve" value="1"/>
    </inkml:brush>
  </inkml:definitions>
  <inkml:trace contextRef="#ctx0" brushRef="#br0">38 145 763 0,'0'0'167'0,"0"0"-16"16,0 0-1-16,0 0-16 15,0 0-51-15,0 0-36 16,0 0-21-16,0-11-18 15,0 33-8-15,0 19 0 0,-10 5 13 16,-2-1-4-16,2-5-3 16,7-8-5-16,0-7 2 15,3-11 1-15,0-2-3 16,0-2 0-16,0-8 3 16,0-2-3-16,0 0-1 15,0 0 9-15,0 0 7 16,13-34 3-16,24-18-5 15,12-11-12-15,1-6 3 16,-2 4-3-16,-11 4-1 16,-7 18 2-16,-11 21-3 15,-13 8 1-15,-3 14-1 0,-3 0-5 16,3 11-7 0,4 35-2-16,-4 11 11 0,-3 4 3 15,3-5-3-15,0-7-3 16,10-9-12-16,-4-12-29 15,1-5-13-15,-1-11-48 16,-6-4-36-16,-3-2-111 16,0-4-151-16</inkml:trace>
  <inkml:trace contextRef="#ctx0" brushRef="#br0" timeOffset="188">72 311 542 0,'0'0'348'16,"0"0"-188"-16,0 0-43 0,0 0-24 16,0 0-20-16,208-54-36 15,-136 48-12-15,5 1-23 16,-14 2-2-16,-19 3-120 16,-22 0-161-16,-22 0-330 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0.541"/>
    </inkml:context>
    <inkml:brush xml:id="br0">
      <inkml:brushProperty name="width" value="0.05" units="cm"/>
      <inkml:brushProperty name="height" value="0.05" units="cm"/>
      <inkml:brushProperty name="color" value="#ED1C24"/>
      <inkml:brushProperty name="fitToCurve" value="1"/>
    </inkml:brush>
  </inkml:definitions>
  <inkml:trace contextRef="#ctx0" brushRef="#br0">97 119 753 0,'0'0'150'16,"0"0"-21"-16,0 0 11 0,0 0-14 15,0 0-31-15,0 0-42 16,-9-63-33-16,9 63-20 15,0 25-8-15,0 15 8 16,0 3 3-16,0 4-2 16,0-10 1-16,0-1 0 15,0-7 1-15,0-7-2 16,0-6 0-16,0-11 1 16,0-2 0-16,0-3 0 15,0 0 4-15,0 0 2 16,0 0 6-16,-3-24 22 15,3-6-27-15,0-11-7 16,0-5 1-16,0-5-2 0,19 0-1 16,0 8 0-16,3 9 0 15,-10 14 5-15,-2 9-5 16,-4 5-5-16,8 6-4 16,2 0 4-16,6 0-1 15,-3 0 0-15,0 17 1 16,-10 9-13-16,-9 10 3 15,0 2-4-15,-13-1-16 16,-15-2 26-16,-5-13 1 16,11-5-1-16,3-5 0 0,13-9 0 15,6-3 9-15,0 0 1 16,0 0 2-16,0 0 6 16,0 0-9-1,0 0-4-15,19 0-5 0,6 0 9 16,5 0 0-16,-2 0 0 15,-3 0-4-15,1 3 1 16,-8 20-1-16,-5 5 4 16,-10 4-2-16,-3 2-3 15,0-3 5-15,0-8 0 16,-25-3 3-16,-13-11-2 16,-9-9 4-16,-8 0-3 15,2 0 2-15,5-9-2 16,12-11-2-16,14 0 0 15,10 3-22-15,12 0-81 16,22-6-185-16,51-9-486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1.285"/>
    </inkml:context>
    <inkml:brush xml:id="br0">
      <inkml:brushProperty name="width" value="0.05" units="cm"/>
      <inkml:brushProperty name="height" value="0.05" units="cm"/>
      <inkml:brushProperty name="color" value="#ED1C24"/>
      <inkml:brushProperty name="fitToCurve" value="1"/>
    </inkml:brush>
  </inkml:definitions>
  <inkml:trace contextRef="#ctx0" brushRef="#br0">308 73 587 0,'0'0'279'0,"0"0"-131"16,0 0-2-16,0 0-27 0,0 0-19 16,0 0-32-16,-10-72-20 15,-2 72-14-15,-14 0-11 16,-5 0-8-16,-11 12-8 15,-6 19-1-15,4 3-3 16,5-2 3-16,11-3-3 16,9-7-2-16,10 2-1 15,9-5-1-15,0 1 0 16,19-6-3-16,34-2 4 16,14-6 10-16,9-6-5 15,-2 0 1-15,-8 0 2 16,-14 0-4-16,-30 0-4 15,-22 0-33-15,-22 0-149 0,-58 0-450 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2.251"/>
    </inkml:context>
    <inkml:brush xml:id="br0">
      <inkml:brushProperty name="width" value="0.05" units="cm"/>
      <inkml:brushProperty name="height" value="0.05" units="cm"/>
      <inkml:brushProperty name="color" value="#ED1C24"/>
      <inkml:brushProperty name="fitToCurve" value="1"/>
    </inkml:brush>
  </inkml:definitions>
  <inkml:trace contextRef="#ctx0" brushRef="#br0">5 58 684 0,'0'0'191'0,"0"0"-59"16,0 0-9-16,0 0-31 15,0 0-34-15,0 0-44 16,-3 40-9-16,3 6 14 16,0 3 19-16,0-7-16 15,6-1-6-15,0-7-5 16,4-9-4-16,-4-5-3 16,-3-8-2-16,2-10 1 15,-5-2-1-15,0 0 11 16,0 0 29-16,0-22 10 15,0-10-39-15,0-7 0 0,-8-2 2 16,5-5-5 0,0-3 1-16,3 4-4 0,0 5-6 15,0 11 4-15,0 13-3 16,0 6-1-16,0 10-1 16,0 0-3-16,6 0-6 15,24 5-9-15,11 25 18 16,9 7 0-16,-3 3 1 15,-4 0-1-15,-9 1 0 16,-5-7-1-16,-14 0-1 16,-5-5 2-16,-4-7-1 15,-6-4-2-15,0-1 1 0,-16-3 2 16,-31-2-1 0,-13-1-14-16,-1-3-95 0,4-2-88 15,12-2-97-15,23 4-393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3.947"/>
    </inkml:context>
    <inkml:brush xml:id="br0">
      <inkml:brushProperty name="width" value="0.05" units="cm"/>
      <inkml:brushProperty name="height" value="0.05" units="cm"/>
      <inkml:brushProperty name="color" value="#ED1C24"/>
      <inkml:brushProperty name="fitToCurve" value="1"/>
    </inkml:brush>
  </inkml:definitions>
  <inkml:trace contextRef="#ctx0" brushRef="#br0">71 169 350 0,'0'0'503'16,"0"0"-379"-16,0 0-2 15,0 0-13-15,0 0-32 0,0 0-43 16,-6 9-24 0,-7 28 2-16,4 7 6 0,1-3-11 15,3 3-1-15,2-5-2 16,3-7 3-16,0-9-5 15,0-9-1-15,0-8-1 16,0-4 7-16,0-2-1 16,0 0 32-16,0 0 35 15,-3-8-16-15,-3-17-38 16,-1 0-11-16,4-10 2 16,0-2-2-16,3-9 0 15,0-6-8-15,6-5-1 16,23 5 0-16,-1 4-3 0,2 12-21 15,-5 10-8 1,-3 13-12-16,-6 13-26 16,-4 0-42-16,-5 13-16 15,-7 20-52-15,0 10-152 0</inkml:trace>
  <inkml:trace contextRef="#ctx0" brushRef="#br0" timeOffset="88">71 169 586 0</inkml:trace>
  <inkml:trace contextRef="#ctx0" brushRef="#br0" timeOffset="173">71 169 586 0,'-41'151'238'0,"41"-151"-112"0,0-2 0 15,0-1-24-15,22-2-67 16,14 1-28-16,8-2-2 0,7 1-5 16,4 0-36-16,-5-1-172 15,-9 6-313-15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2.961"/>
    </inkml:context>
    <inkml:brush xml:id="br0">
      <inkml:brushProperty name="width" value="0.05" units="cm"/>
      <inkml:brushProperty name="height" value="0.05" units="cm"/>
      <inkml:brushProperty name="color" value="#ED1C24"/>
      <inkml:brushProperty name="fitToCurve" value="1"/>
    </inkml:brush>
  </inkml:definitions>
  <inkml:trace contextRef="#ctx0" brushRef="#br0">6 113 756 0,'0'0'179'0,"0"0"-43"16,0 0-9-16,0 0-20 15,0 0-30-15,0 0-41 0,0-7-25 16,0 8-9 0,0 25-2-16,0 10 13 0,0 0-6 15,0-2 3-15,-3 0-4 16,3-5 2-16,0-3-6 16,0-1 1-16,0-5 0 15,9-6 0-15,18-4 1 16,1-5-1-16,4-5-3 15,2 0 0-15,-2 0-3 16,-1-25-33-16,-11-4-54 16,-10 0-47-16,-10-2-42 15,0-1-43-15,-25-2-66 0,-8-3-126 16</inkml:trace>
  <inkml:trace contextRef="#ctx0" brushRef="#br0" timeOffset="123">6 113 91 0,'67'-65'277'0,"-76"47"-153"16,3 7-2-16,1 6-3 15,5 0-33-15,0 0-36 16,5 5-41-16,20 0-9 16,0 0-3-16,0 0 1 15,-6 0-55-15,-8 18-89 16,-11 2-155-16</inkml:trace>
  <inkml:trace contextRef="#ctx0" brushRef="#br0" timeOffset="261">31 273 470 0,'0'0'165'16,"0"0"-43"-16,0 0-20 15,0 0-60-15,0 0-42 16,0 0-4-16,207-20-175 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5.006"/>
    </inkml:context>
    <inkml:brush xml:id="br0">
      <inkml:brushProperty name="width" value="0.05" units="cm"/>
      <inkml:brushProperty name="height" value="0.05" units="cm"/>
      <inkml:brushProperty name="color" value="#ED1C24"/>
      <inkml:brushProperty name="fitToCurve" value="1"/>
    </inkml:brush>
  </inkml:definitions>
  <inkml:trace contextRef="#ctx0" brushRef="#br0">131 105 687 0,'0'0'148'0,"0"0"-21"16,0 0-6-16,0 0-28 15,0 0-29-15,0 0-1 16,-6-75-11-16,2 69-7 16,1 6 1-16,3 0-17 15,0 0-12-15,-3 0-14 16,-3 0-3-16,-4 10-12 15,-2 19 12-15,-10 7 1 16,3 4 4-16,-1 0-4 0,4-3-1 16,7-2 3-16,9-7-3 15,0-6-3-15,0-9-6 16,0-3-15-16,9-7 0 16,10 0 4-16,-2-3 20 15,2 0 5-15,-8 0-1 16,0 0 1-16,-8-3-1 15,0-10 2-15,-3-5-1 16,0 7 6-16,0-1-7 16,0 4 3-16,0 4-3 15,0 2-4-15,0 2 0 16,6 0 0-16,7 0-6 0,9 0-5 16,3 0 11-16,4 0-2 15,-6 0 1-15,-4 0 1 16,-3 0 0-16,-7 0-2 15,-3 0 2-15,4 0-1 16,-7 0 1-16,3 0 0 16,-3 6 3-16,1 8-3 15,2 8 3-15,0 4 2 16,4 3 0-16,-4 6-2 16,-3 0-1-16,0 1-1 15,-3-1-1-15,0-4-99 16,-9 0-259-16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7:17.32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509 830 400 0,'0'0'318'0,"0"0"-249"0,0 0 5 16,0 0 7-1,0 0-3-15,0 0-16 0,0 0-10 16,22-40-11-16,-22 40-18 15,0 0-7-15,0 0-1 16,0 0-1-16,10 0 1 16,28-5-3-16,45-7-11 15,49-2 1-15,53-3 0 16,18 8 0-16,11 9 2 16,-5-6-3-16,-19 6-1 15,-21 0 0-15,-39 0 0 16,-37 0 1-16,-40 0-1 15,-28 0 0-15,-12 0 1 16,-13 0 0-16,0 0 0 0,0 0 2 16,0 0-3-16,-25-11-3 15,-38-3-22-15,-33-4-31 16,-34 4 25-16,-26 0 15 16,-6 3 4-16,0-9 10 15,13 0 2-15,9 2 0 16,19-5 1-16,23 2 1 15,28 8 2-15,29-1-1 16,22 5-1-16,16 6 7 16,3 3 3-16,0-11-2 15,38 8-10-15,48-8-2 16,51 4 1-16,50-4 2 16,31 0 1-16,21 7 0 15,-3 4-2-15,-14-7-1 16,-29 4 1-16,-28-5 1 0,-31-4-1 15,-45 0 0-15,-42 4 1 16,-25 8 2-16,-22 0 4 16,0 0 22-16,0-6-1 15,-34-9-14-15,-43 4-14 16,-40-3-7-16,-29 8 7 16,-19 3-1-16,0 3 1 15,8 0-3-15,6 0 0 16,8 0 2-16,6 0 1 15,19 9 0-15,29-6-12 16,29 3-1-16,27-6 4 16,25 5 7-16,8-5 2 0,0 0 0 15,0 0-12-15,22 0-4 16,60 0 10-16,58 0 6 16,47-11 2-16,23-1-2 15,-10 4-2-15,-25 8 1 16,-38-6 1-16,-36 6-1 15,-36-2 1-15,-32-2 3 16,-19 2-3-16,-14 2 0 16,0 0 4-16,0 0-2 15,0 0 0-15,0 0 2 16,0 0 2-16,0 0-5 16,0 0-1-16,-22-6-12 15,-11 0 11-15,-1-2-17 0,-4 2 11 16,0-3-6-16,5 6-2 15,8-8-12-15,9 3 5 16,10-1 10-16,6 0 12 16,0 1 2-16,0-4-2 15,6-8-5-15,20 9 0 16,8-7-4-16,5 4 5 16,-1 8 3-16,0 1-2 15,-7-1-5-15,2 3 2 16,-5-2 6-16,-6-4 0 0,-6 0 0 15,0 7 0 1,-10-3 0-16,-3 5 0 0,1 0 1 16,-4 0-1-1,0 0 1-15,0 0-1 0,0 0 0 16,0 0-7-16,-4 0-16 16,-24 0-4-16,-16 0 26 15,-17 0-1-15,-12 0 1 16,-16 0 1-16,-12 0 0 15,-4 0 1-15,0 0 0 16,16-9 0-16,13-6 1 16,19 4-2-16,22 5 0 15,18-3 4-15,17 6-4 16,0 3 0-16,0 0-4 16,11-5-2-16,20 5 4 0,14 0 2 15,-3 0 0-15,-12 0 0 16,-4 0 0-16,-10 0-1 15,-13 0 1-15,-3 0 0 16,0 0 2-16,0 0-4 16,-3 0 2-16,-33 0-3 15,-17 0 1-15,-20-6 2 16,-19 0 0-16,-4 4 0 16,-5 2 0-16,-4 0 1 15,6 0-1-15,11 0 1 16,14 8 0-16,33 3-1 15,16-11 2-15,22 3-2 0,3-3 5 16,0 0-2 0,0 0 1-16,0 0-3 0,0 0 0 15,15 0 0-15,26 0 2 16,30 6-1-16,17 0-2 16,21 4-26-16,2-3-71 15,-10 1-24-15,-18 5-2 16,-23-6 45-16,-24 2 26 15,-17 0 32-15,-16-4 13 16,-3-5 4-16,0 0-1 16,0 0-13-16,-25 0 17 15,-16 3 13-15,-11 6 31 16,-8-3 6-16,-7-4-7 16,-3 4-12-16,-6-3-6 15,-3 0-10-15,-4-1 3 0,1 2 0 16,2-1-3-16,9 2 5 15,11 1 3-15,13-6 0 16,9 6-2-16,7-6-10 16,9 5-9-16,2 1 3 15,7-3-5-15,0 8 0 16,10-11-1-16,0 0 0 16,3 2-3-16,0-2-8 15,0 0 9-15,0 0 0 16,0 0 2-16,0 0 1 15,0 0 0-15,0 0 0 16,-13 0 0-16,-15 0 0 0,-17 16 0 16,-21-2 7-16,-13 0-7 15,-1-8 0-15,6-6 0 16,11 0 1-16,16 0-1 16,17 0 2-16,11 0 0 15,10 0 5-15,3-6-3 16,-1 3-1-16,4 3-1 15,-3-3 0-15,3 3 1 16,0 0-3-16,-4 0-1 16,7 0 1-16,0 0 4 15,0 0-1-15,0 0-1 16,0-6 4-16,0 6-4 16,-9 0-4-16,-1 0 8 15,-2 0-5-15,-7 0 0 16,3 0 3-16,-1 0-3 0,1 0 0 15,-6 0-2-15,-3 0 1 16,0 0 0-16,3 0 1 16,6 0 0-16,10 0-1 15,1 0 0-15,5 0 1 16,0 0-1-16,0 0 4 16,0 0-4-16,0 0-5 15,0 0 4-15,0 0-1 16,0 0 1-16,0 0 1 15,0 0-4-15,0 0 0 0,0 0-3 16,0 0 1 0,0 0 6-16,20 0 4 0,3 0 5 15,-1 0-9-15,3 0 2 16,-3 0 2-16,1 0-4 16,-1 0 0-16,-3 0 3 15,-3 0-2-15,-7 0 2 16,-2 0-3-16,-4 0 0 15,-3 0 0-15,0 0-1 16,0 0-1-16,0 0-4 16,0 0 3-16,0 6 2 15,-3 6 0-15,-13 2 2 16,0 3-1-16,0-5 0 0,-1 2-3 16,6 0 3-1,-3-2 2-15,5-1-2 0,7-6 1 16,2 2-1-16,0 1 0 15,0-2-4-15,22-4 4 16,41-2 0-16,25 3 4 16,27 0 5-16,6 9-3 15,-7 0-3-15,-22 6 1 16,-28-5-4-16,-26 0-1 16,-22-4-1-16,-16 0-5 15,0 0 1-15,-4 2 6 16,-30 1 0-16,-15 2-3 15,-7-2 2-15,-8 2 1 16,0-9 0-16,1 7 1 0,10-4 6 16,-5 4-7-1,1 2 1-15,-1-2-1 0,14 2 0 16,16-14 1-16,12 6-2 16,16-6 1-16,0 0-2 15,0 0-2-15,22 2 1 16,19-2 3-16,14 0 9 15,11 0-2-15,3 0-7 16,11 0 4-16,5 0-3 16,-8 0 0-16,-6 0-1 15,-18 0 5-15,-18 0-4 16,-16 0-1-16,-16 0 0 16,-3 0-2-16,0 0 1 0,-19 6-3 15,-31 5 4-15,-29 4 1 16,-11-4 3-16,4 1-4 15,20-10 1-15,22-2 0 16,22 4 0-16,14-4-1 16,5 2 1-16,3-2-1 15,0 0 1-15,0 0 1 16,0 0 1-16,0 0 0 16,3 0-2-16,38 0 4 15,33 0 3-15,28 0 3 16,22 0-10-16,8 0 5 15,-1 0-6-15,-17 0 1 16,-21 0 2-16,-27 0-3 0,-28 0 0 16,-24 0 0-16,-12 0-9 15,-2 0 5-15,-25 6 1 16,-35 11 3-16,-22-3 5 16,-17 0-5-16,-13 4 1 15,-2-10-1-15,2 10 1 16,8-6 2-16,15-1-3 15,13-4-1-15,18 1 1 16,24-8 1-16,18 1 2 16,9 3-3-16,7-4 0 15,0 0 0-15,0 0 0 16,0 0-1-16,0 0 1 16,10 0-5-16,34 0 5 15,39 0 2-15,35 0 3 0,38 0 4 16,12 0-9-16,0 0 0 15,-15 0 0-15,-17 5 2 16,-27-2 0-16,-24 2-2 16,-32 2 0-16,-26-7-3 15,-21 0 2-15,-6 5-3 16,0-5 0-16,-45 6-4 16,-34 8 8-16,-26-2 5 15,-19 2-5-15,-13-1 1 16,-8 0-1-16,-1 2 1 0,6 1-2 15,22-7 4 1,38-4-4-16,36 1 2 0,28-3 1 16,16-3-2-16,6 0 0 15,54 0-4-15,39 0 4 16,47 0 4-16,26 0-2 16,24-9 4-16,7 7-4 15,8-4-2-15,-7 0 0 16,-20 6-2-16,-30 0 1 15,-36 0 1-15,-32 0 1 16,-35 0 0-16,-29 0-1 16,-16 0 0-16,-6 0 1 15,0 0 5-15,0 0-2 16,0 0-3-16,-28 0 1 16,-16 0-4-16,-13 0 4 0,-7 0-2 15,-3 0 0 1,3 0 0-16,1 0 3 0,2-8-3 15,14 5 0-15,9-2 0 16,22 1 0-16,7 4 1 16,9 0 1-16,0-6-2 15,35-2-14-15,35-2 10 16,25 3 4-16,13 1 1 16,-1-2-1-16,-11 3-14 15,-16 4 11-15,-27-2 2 16,-15 0 1-16,-16-3 2 15,-8 6-2-15,-9-5 2 0,-2 2 2 16,-3-3 9-16,0 0-4 16,0 6-2-16,0-5 3 15,0 5-4-15,0 0-4 16,0 0 0-16,0 0-2 16,0 0-3-16,0 0 0 15,0 0-3-15,8 0 1 16,8-9-3-16,9 3 1 15,6-3 4-15,10 0 3 16,-5 2-8-16,-7 1 0 16,-11 1 8-16,-8-2 0 15,-7 7 0-15,3-5 1 16,7-1-1-16,6 3-2 0,3 0 1 16,0 0 1-1,-5 3-2-15,-4 0-7 0,-13 0-1 16,0 0-3-16,0 0 1 15,0 0 10-15,0 0-3 16,-13 0 5-16,-9-5 11 16,-3 5 4-16,1-6 3 15,6 0-6-15,5 4 9 16,3-2-13-16,10 4-6 16,0 0-1-16,0 0-1 15,0 0-7-15,0 0-3 16,13 0-14-16,15 0 21 15,7 0 3-15,-5 0-19 16,-11 0 1-16,3 0 17 0,3 0 0 16,3-6 2-16,13 4-2 15,-2 2 0-15,-7-6 1 16,-13 6 4-16,-10 0-4 16,-9 0 0-16,0 0 0 15,0 0 1-15,0-6-1 16,-19 1 2-16,-9-4-2 15,-4-2 2-15,4 2 2 16,8 4 2-16,7 1 2 16,13 2 3-16,0 2-1 15,0 0-8-15,0 0 1 16,0-6-3-16,13 6-2 16,-4-8 2-16,-1 8 6 0,-5-4-6 15,-1 2 1-15,4-1 3 16,2-6 0-16,-2-5-3 15,0 3 1-15,-6 5-2 16,0-6 4-16,0 6 0 16,0 4-2-16,0-4 7 15,0 0-9-15,-17 0 2 16,-11-2-4-16,-10 2 2 16,-6-8 0-16,5 5-3 15,9 1 3-15,10 2 4 16,10 4 1-16,10 2-5 15,0-5 2-15,0 4-2 16,6-5 0-16,23-12 0 0,7 7-3 16,1-3 3-16,-2 0-6 15,-3-4 1-15,-4 3 5 16,-5-1-1-16,-4 2 4 16,-6 5-2-16,-10 0-1 15,-3 7 2-15,0 2 6 16,0 0-5-16,-3-6-2 15,-27 0-2-15,-8 0-1 16,-6 3 2-16,0-2-2 16,5-1 2-16,14 1 2 15,6-7 2-15,10 6 1 16,5 4-5-16,4 2 5 16,0-6 4-16,0-8-5 15,0 5-4-15,19-5-1 0,0-1-5 16,0 4 4-16,-5-3-6 15,-5 0 7-15,-2-4 0 16,-1-2 2-16,-3 1-2 16,-3 1 3-16,0-5-2 15,0 3 0-15,0 0-1 16,-12 3-2-16,-15 0-4 16,-1 5 7-16,-4-2 0 15,-6 3-3-15,1 5 2 16,-1-2-1-16,2 1 1 15,14 7 1-15,6-5 0 16,10 5 0-16,6 0-1 0,0 0 1 16,0 0-3-16,0 0-2 15,9 0-8-15,29 0 8 16,20 0 2-16,5 0 3 16,-6 0-12-16,-15 0-6 15,-23 0 8-15,-13 0 6 16,-6 0 4-16,0 0 1 15,0 0-1-15,0 0-2 16,-6 0 1-16,-16 0 1 16,-8 0 3-16,5 0-1 15,-3 0 2-15,6-3 7 16,6 3 6-16,6-3-9 16,10 3-8-16,0 0-3 15,0 0-2-15,0 0-5 16,0 6 9-16,0 14 1 0,16-3 0 15,3 3-15-15,0 3 5 16,3 6 1-16,-3-4 0 16,-2 4 3-16,-12 0-7 15,-5 2-4-15,0 6 10 16,-8 3 3-16,-19-6 4 16,2-2 0-16,3 2 0 15,0-5-1-15,-3 0 1 16,3 5 1-16,0-3-1 15,-2 1 0-15,6-7 0 0,-5 7 0 16,-2-6 0 0,0 5 1-16,3-5 0 0,5-6-1 15,11 0 0-15,6-9 0 16,0 3 0-16,0-2-1 16,9-6 1-16,24-4-3 15,8 1 3-15,9-3 0 16,2 3 2-16,-8 0-2 15,-9 3 0-15,-13 2 0 16,-10-1-1-16,-4 0 1 16,-6 4-1-16,-2 4 1 15,0 3 0-15,-10 7 1 16,-24 1 4-16,-10 5 1 16,-8-5-3-16,2-8 9 15,8 1-4-15,14-13 11 0,14-3-2 16,8 0-13-16,6 0-2 15,0-3 1-15,0 0-3 16,0 0 0-16,26 0 0 16,31 0 2-16,20 0 6 15,18 0-8-15,-3-6-2 16,-16-3-6-16,-18-5 1 16,-20 5 6-16,-20 4 1 15,-11 2 2-15,-7 3-1 16,0 0 4-16,0 0 6 15,-16 0-8-15,-25 0-3 16,-14 0 0-16,-11 0 0 0,-8 0 1 16,8 12 4-16,3 2-1 15,8 0 0-15,21-3 0 16,12-5-4-16,15 0-7 16,7-4 4-16,0 4-7 15,10 0 10-15,31 0 0 16,17-6 9-16,8 0-5 15,3 0-4-15,-17 0 0 16,-17 0-8-16,-23 0 2 16,-9 0 2-16,-3 0 3 15,0 0 0-15,0 0-3 16,-6 0-6-16,-26 0 8 16,-10 0 4-16,-5 6-4 0,-3 4 4 15,-7 5-2 1,-1-4 5-16,4 6 0 0,7 1-5 15,8-7 6-15,17-2-6 16,13-3 0-16,9-1 0 16,0 0-3-16,19-5 3 15,34 4 1-15,24-4 1 16,25 0-2-16,5 0-33 16,-2 0-26-16,-23 0 1 15,-24 0 29-15,-29 0 20 16,-23 0 9-16,-6 0 0 15,0 0 16-15,-35 0-10 16,-23 0 3-16,-21 0-7 16,-7 0 17-16,-2 9 5 0,6-1 5 15,11 4-6-15,4-7-5 16,4 1-7-16,9 3 1 16,6-4 1-16,20 1-8 15,15-3 2-15,10-3-6 16,3 0-2-16,0 0-9 15,6 0-2-15,43 0 12 16,23 0 3-16,16 0-3 16,8 0-33-16,-16 0-22 15,-20 0 11-15,-19 0 27 16,-19 0 17-16,-8 0 0 16,-11 0 0-16,-3 0 2 15,0 0 3-15,0 0 7 0,0 0-3 16,0 0-9-1,0 0-3-15,0 0-10 0,0 0 0 16,-14 11 13-16,-16 10 7 16,-19-3-1-16,-4 6-1 15,-2-10 4-15,8 4 10 16,21-12-8-16,14-4-6 16,12 1-3-16,0 0-2 15,0 3-5-15,9-1 5 16,36-5 1-16,11 0 2 15,21 0 3-15,0 0-6 16,-5 0-17-16,-15 0 4 0,-18 0 9 16,-20 0 4-16,-10 0 0 15,-9 0 0-15,0 0 0 16,0 0-1-16,0 0-13 16,-9 0 14-16,-24 6 11 15,-14 8 3-15,-13 0-2 16,-7 4 10-16,-9-10-7 15,-1 10 10-15,2-10-4 16,4 9 10-16,14-11-15 16,16 2-4-16,21-5-7 15,17 0-4-15,3 0-1 16,0 0-7-16,14 3-3 16,27-6 10-16,16 0 12 15,13 0-12-15,0 0-18 0,-6 0-3 16,-7 0 5-16,-10 0-1 15,-8 0 12-15,-14 0 3 16,-6 0-4-16,-16 0 3 16,-3 0-2-16,0 0 3 15,0 0-13-15,-22 0 15 16,-19 8 3-16,-11-2-2 16,-1 5 3-16,1-6 8 15,8 3 6-15,9-3 13 16,4 3-15-16,9-3-10 15,8 2-1-15,12-5-5 16,2 7-4-16,0 5 1 16,35-5 3-16,31 3 2 0,23-12-2 15,9 0-1-15,1 0-30 16,-16 0-17-16,-20 0 10 16,-25 0 27-16,-19 0 8 15,-13 5 1-15,-6-5-8 16,0 6 0-16,0-4-10 15,-28 10 20-15,-16 0 1 16,-10-1 3-16,-10 3 6 16,-9-5 8-16,0 2 6 15,-6 1 1-15,-1-1 0 16,4 4-5-16,18-7 14 16,24 3-6-16,18-11-24 15,16 6-4-15,0 0-3 0,6 2-4 16,35 4 7-16,20-12 9 15,15 0 1-15,7 0-9 16,-1 0-1-16,-8 0-29 16,-21 0 6-16,-18 0 15 15,-16 0 7-15,-13 0 1 16,-6 0-2-16,0 0-5 16,0 0 2-16,0 0-15 15,-11 0 18-15,-19 6 2 16,-4 0 2-16,-4 2-1 15,0-2 4-15,-1 5-3 16,-2 3 3-16,3-2-2 0,5 2 1 16,8-2 3-16,13-1-4 15,12-2-3-15,0-4 0 16,0 2-1-16,0-7 0 16,26 2 1-16,12 1 8 15,9-3-2-15,8 0-3 16,-8 0-3-16,-12 0-7 15,-16 0-3-15,-10 0 4 16,-3 0 4-16,-2 0 1 16,-1 0 0-16,-3 0-1 15,0 0-5-15,0 0-3 16,0 2-5-16,0 4-4 16,-16-1 19-16,-12 3 2 0,-10-7 1 15,-11 3 1-15,2-4 8 16,-10 0 0-16,3 0 10 15,6 0 2-15,14 0-5 16,10 0-6-16,16 0 4 16,8 0-6-16,0 0-11 15,0 0-8-15,22 0 8 16,19 0 1-16,10 0-1 16,-3 0 0-16,-4-4-33 15,-19 3 12-15,-9 1 13 16,-13-8 6-16,-3 8 2 15,0 0 8-15,0-11-8 16,0 4-2-16,-15 0-3 16,-17-7 5-16,-12 3 3 0,-11-3-2 15,-11 2 14-15,-14 0 5 16,-13-2 3-16,-8 3-9 16,-13-3-5-16,-4 2 3 15,1 0 3-15,0 4-4 16,15-4-4-16,15 1-1 15,18 8-3-15,22-2-3 16,12 5 2-16,2 0-1 16,5-6-1-16,0 6 0 15,5 0 0-15,8 0 0 16,8 0 0-16,7 0 0 16,0 0-1-16,0 0-8 15,0 0-20-15,35 0-36 0,39 0 61 16,30 0 4-16,26 0-8 15,7 0-34-15,-7 0 17 16,-10 0 6-16,-8 6 10 16,-7-6 6-16,-11 0 3 15,-14 5 0-15,-23-5 1 16,-24 0-1-16,-21 0 0 16,-12 0 0-16,0 0 4 15,-15 3-4-15,-43 0 3 16,-34 0-3-16,-29 2 2 15,-19-5 4-15,-9 6-4 16,0-6 16-16,-4 6 4 0,7-3 2 16,13 2-10-16,18 7 2 15,27-4-15-15,34-4 9 16,26-2-6-16,23-2 1 16,5 3-5-16,0 0-17 15,33 3 17-15,36-1 1 16,43-5 3-16,31 0-4 15,19 0-7-15,-3 0-43 16,-19 0 0-16,-21 0 32 16,-20 6 18-16,-19 0 4 15,-20-3-4-15,-28 2 0 16,-20-5 0-16,-12 0 0 16,0 0-1-16,0 6 2 15,-15-6-2-15,-39 8 2 0,-17 4 7 16,-14 0-7-16,-7-7 18 15,3 1 1-15,6 3 9 16,11-9-5-16,8 5-17 16,16 2 8-16,23-7-10 15,16 2 1-15,9-2-6 16,0 5-2-16,6 1-7 16,41 7 9-16,35-12 4 15,23-1 5-15,19 0-9 16,7 0-41-16,-10 0-1 15,-17 0 7-15,-21 0 13 16,-26-1 19-16,-29-7 2 16,-17 8 1-16,-11 0 0 0,0 0 1 15,0 0-1-15,-11 0 0 16,-17 0 1-16,-10 0 0 16,-6 0 5-16,-5 0-2 15,-7 8 5-15,-9-8-3 16,-10 5 8-16,-20 3-8 15,-13-3 1-15,-13 1 0 16,3-6 5-16,17 6 10 16,24-6 0-16,33 0-14 15,22 3-8-15,16-3 3 16,6 0 0-16,0 0 0 0,0 0-3 16,12 0-13-1,39 0 13-15,18-3 0 0,18-9-21 16,11-5-27-16,-3 3 6 15,-9 3 16-15,-13-3-1 16,-22 5 25-16,-16 3 1 16,-16 1 1-16,-16 5 3 15,-3 0 0-15,0 0 12 16,-13-6-12-16,-28-2-3 16,-20 4-2-16,-21 1 2 15,-13-2 11-15,-6 5 12 16,-1-6 4-16,3 6-5 15,3 0 6-15,5 0-11 16,1 0-9-16,15 0-1 0,18 0-6 16,24 0 2-16,21 0 7 15,9 0-10-15,3 0-6 16,0 0-34-16,28 0 9 16,30 0 27-16,8 0 4 15,3 0-45-15,-14 0 6 16,-20 0 5-16,-26 0-9 15,-9 0 27-15,0 0 7 16,-6 0-1-16,-32 0 10 16,-17 0 3-16,-17 0 5 15,-1 0 18-15,-3 0 2 16,-6 0-3-16,2 0-2 16,-7 0 9-16,2 0-5 0,2 0 6 15,7 0-4 1,20 0 2-16,20 0 0 0,20 0 5 15,16 0-16-15,0 0-20 16,16 0-19-16,42 0 19 16,27 0 10-16,20 0-5 15,0 0-5-15,-7 6 5 16,-12-6-4-16,-20 2-1 16,-14 4 3-16,-20-2-3 15,-20-2 0-15,-6 4-1 16,-6-6-3-16,0 0-4 15,0 0 2-15,-18 6 6 0,-31-1 4 16,-17 4 1 0,-16 2-2-16,-7 1 1 0,-4 1-2 15,-2-4 0-15,3 8-2 16,10-11 1-16,8 0 1 16,21 0 2-16,23-6-4 15,14 0 2-15,16 0-2 16,0 0 1-16,0 0-2 15,0 0-7-15,30 0-10 16,39 0 18-16,30 0 4 16,25-3-4-16,5-6-5 15,-4 3-5-15,-11 1 9 16,-12 2 1-16,-17 0-1 16,-14 1 2-16,-24-2-1 0,-22 4 0 15,-18-1-8-15,-7 1 7 16,0-8 1-16,-41 8 0 15,-27 0 0-15,-23-5-4 16,-27 5 4-16,-12 0 0 16,-1 0 3-16,5 0-2 15,5-8 0-15,13 3 7 16,9-2-7-16,17-4 4 16,19 2-4-16,24 4 2 15,20-1-1-15,13 6 12 16,6 0-10-16,0 0-4 15,0 0-3-15,0 0 1 16,0 0-7-16,9 0-7 0,29-6 2 16,26 4 14-16,21-5 0 15,14 2 0-15,-3-1-3 16,-14 6 0-16,-21-6-3 16,-23 6 2-16,-22 0 2 15,-16 0-2-15,0 0-7 16,0 0 7-16,-10 0 2 15,-26 0 0-15,-11 0 2 16,-7 0 0-16,-2 0 2 16,-2 0-1-16,1 0 5 15,-7 0-1-15,7 0-3 16,2 0 1-16,19 0 2 16,16 0 10-16,13-5 2 15,7 5 5-15,0-3-6 0,0 0-13 16,13-6-2-16,29-8 9 15,15 3-7-15,12-3-3 16,14 8 0-16,10-2-2 16,5 2-11-16,0 4-10 15,-8-1 0-15,-21 0 11 16,-28 3 4-16,-22 3 0 16,-19-3 7-16,0 3 1 15,0 0 1-15,-6 0 1 16,-32 0-2-16,-16 0 0 15,-10 0-1-15,-12 0 2 0,3 0 2 16,3 0 7 0,6 0 1-16,8 0-6 0,11 0 3 15,11 0 0-15,12 0-5 16,11 0-1-16,8 0 1 16,3 0 2-16,0 0-3 15,0 0-1-15,0 0-1 16,0 0-12-16,0 0 4 15,6 0 1-15,4 0 7 16,2 0-2-16,-7 0 2 16,-2 0-8-16,-3 0 1 15,0 0-1-15,0 0 2 16,0 3-10-16,-8 6 6 0,-14-3 7 16,3-1 3-1,0 1 1-15,4 2 1 0,5-8-2 16,-6 6 0-16,-6 6 0 15,-9 2 1-15,-5 0-1 16,4-2 1-16,10-1-1 16,10-8 0-16,9 0 0 15,3-3-2-15,0 0 1 16,0 0 1-16,0 0-2 16,0 0 2-16,0 3 0 15,-7 2 0-15,7 1 1 16,-3-6 0-16,3 0-1 0,0 0 0 15,0 0 1 1,0 0-1-16,0 0 0 0,0 0 0 16,-3 6-1-1,-8-1 1-15,0 4 3 0,0-3-3 16,-8 0 2-16,-3-1-1 16,-3-2-1-16,3 0 2 15,0 0-1-15,3-3 0 16,2 0-1-16,1 0 2 15,10 0 4-15,3 0 10 16,3 0-4-16,0 0 10 16,0 0 4-16,0 0-11 15,0 0-4-15,6 0 0 16,7-6-6-16,7-2-5 16,-1 2 1-16,3-6-1 0,3 4 0 15,4-4 1-15,2 4-1 16,-3 2 0-16,-8 0 0 15,-7 1 0-15,-7 5 0 16,-2 0 1-16,-4 0 1 16,0 0-2-16,0 0 0 15,0 0 1-15,0 0-1 16,0 0 0-16,0 0-1 16,0 0 0-16,0 0-1 15,0 0 2-15,0 0 2 16,0 0 0-16,0 0-1 15,0 0-1-15,0 0-1 0,0 0 1 16,0 0 1-16,0-6 4 16,0 6-2-16,0-6-1 15,0 0-1-15,0 4-1 16,-4-10 1-16,1 4-1 16,-3 2 0-16,-4 0 0 15,1 6-2-15,-8-6-10 16,1 6-7-16,2 0 4 15,0 0 10-15,5 0-1 16,5 0 5-16,4 0-1 16,0 0 2-16,0 0 0 15,0 0 1-15,0 0 1 16,0 0 2-16,0 0 1 16,0 0 3-16,0-8 0 0,0-3-8 15,4-7 1-15,11-2-1 16,4-5 0-16,3-7 0 15,1-2 0-15,-7 5 1 16,0-2-1-16,-3 3 0 16,-4 1 0-16,-6 10 0 15,0 0 0-15,-3 14 1 16,0 3-2-16,0 0 1 16,0 0-11-16,0 0 7 15,0 0-4-15,0 0-2 16,0 0 6-16,-6 0 3 15,0 6 2-15,3-3-1 16,-1-1 0-16,4-2 0 0,0 0 0 16,0 0 1-16,0 0 2 15,0 0-1-15,0 0 1 16,0 0-2-16,0 0-1 16,0 0-2-16,7 0 0 15,9-8 2-15,-1-12 1 16,1 6-1-16,-5-4-1 15,-8 10-1-15,-3 2 1 16,0 6-1-16,0 0-6 16,0 0-4-16,-8 0-5 15,-20 0 4-15,-7 14 13 16,1-2 0-16,10 0 1 0,10-7 0 16,3-2-1-16,5 0-1 15,3 0 1-15,3-3 0 16,0 0 1-16,0 0 5 15,0 0 3-15,0 0 1 16,23 0-10-16,15-14 2 16,19-12-2-16,4 0-1 15,-5 3-2-15,-12-3 1 16,-9 6-2-16,-18 2 3 16,-9 11 1-16,-8 1 3 15,0 6-3-15,0 0-2 16,0 0-7-16,-3 0 1 15,-28 12 2-15,-17 13 6 0,-2-5 0 16,6 3 1-16,8-9 0 16,8 1-1-16,2-4 2 15,4-5-1-15,10-6 3 16,7 0 0-16,5 0 5 16,0 0 2-16,0 0 6 15,0 0 7-15,0 0-10 16,5-12-13-16,14-13-2 15,6-7-15-15,6-2 14 16,-2-3-7-16,-1 0-4 16,-8 5 2-16,-10 6 0 15,-4 6 10-15,-6 9-1 0,0 5 2 16,0 4-6 0,0 2 0-16,0 0-7 0,-28 8 4 15,-11 23 8-15,4-5 1 16,0-1 0-16,7-1 0 15,9-4 0-15,2 0 0 16,4-13 0-16,7 1 1 16,3-8-1-16,3 0 0 15,0 0 0-15,0 0 15 16,0 0 13-16,0 0 0 16,0 0-13-16,16-15-2 15,7-17-9-15,5-5-4 16,-2-4 0-16,-8 5 1 0,-2-10-1 15,-3 15-3 1,-7-1-3-16,-3 12 6 0,-3 9 0 16,0 5 0-16,0 6-6 15,0 0-1-15,0 0-4 16,0 3-6-16,-6 20 17 16,-13 14 0-16,0-6 0 15,7-5 1-15,-1 0-1 16,0-15 0-16,7 4 1 15,0-5-1-15,6-10 0 16,-5 0 1-16,5 0-1 16,0 0 0-16,0 0 6 15,0 0 1-15,0 0 14 16,0 0 4-16,0-5-11 0,8-20 0 16,8-7-13-16,-4-8 3 15,-2 6-1-15,-1 0-3 16,-3 2 0-16,-2-5 1 15,-1 3 1-15,0 8-1 16,-3 8 0-16,0 10-1 16,0 8 0-16,0 0-9 15,0 0-7-15,0 29-1 16,-19 14 13-16,-13 14 4 16,4-14 0-16,5-9 3 15,10-8-3-15,7-12-1 16,6-8 0-16,-3-6 1 15,3 0 1-15,0 0 1 0,0 0 3 16,0 0 6 0,0 0 11-16,0 0 13 0,0 0 9 15,0-29-10-15,0-8-31 16,3-12-1-16,3 4 0 16,2-7-2-16,-6 2 3 15,1 3-2-15,0 12-1 16,-3 13 0-16,0 10-2 15,0 12 2-15,0 0-2 16,0 0-7-16,0 0-11 16,0 15 5-16,-16 14 15 15,1-1 4-15,2-10-2 16,10-7-2-16,3-9 0 0,0-2-1 16,0 0 1-1,0 0 1-15,0 0-1 0,0 0 3 16,0 0-2-16,0 0-1 15,0 0-1-15,0 0 1 16,0-8 6-16,12-18 0 16,1-3-2-16,1 1-4 15,-6 2 3-15,-5-3-1 16,5 7-1-16,-8 5 2 16,3-7-3-16,-3 16 0 15,0-4 1-15,0 4-1 16,0 8 0-16,0-4 1 15,0 4-1-15,0 0-1 16,0-2 1-16,0 2 1 0,0 0 4 16,0-5-5-16,0 5 1 15,0-9 0-15,0 0 3 16,0 7-4-16,0-10 0 16,0 4 1-16,0 2-1 15,0-12-1-15,0 4-1 16,3-3 2-16,0 2 0 15,2-3 0-15,-5 10 0 16,0 1 1-16,0 7-1 16,0 0 0-16,0 0-3 15,0 0-8-15,0 0 0 16,0 2 0-16,0 29-1 0,0 4 12 16,14 8 3-16,18-6-3 15,24-3 0 1,18-2 0-16,17-6-3 0,11-3 3 15,-1-7-2-15,-5 2 4 16,-3-1-4-16,-7-3 3 16,-7-2-3-16,1-6 2 15,-2-6 0-15,1 2-3 16,-8 1-3-16,-13 3-4 16,-17 3 2-16,-22 3 3 15,-13 6-5-15,-6 8-9 16,-10 12 2-16,-38 13 17 15,-25 1 3-15,-19-1-3 0,-12-2 1 16,-1-3-1 0,6-16 2-16,20-2-1 0,15-3 3 15,17-14-4-15,18-3 0 16,10 4 1-16,13-12-2 16,6 3-1-16,0-3 0 15,3 3-6-15,48-1-10 16,27-2 18-16,37 0 0 15,22 0-3-15,15 0-2 16,7-14-13-16,-7 3-18 16,1 2 18-16,-20 4 16 15,-21-2-3-15,-27 7 4 0,-37 0 1 16,-25 0-1 0,-23 0 0-16,0 0-5 15,-26 7 6-15,-47 7 5 0,-36 6-1 16,-23 3 0-16,-21-6 2 15,1-1 1-15,9 2-2 16,6-12-4-16,16 2 7 16,27-2-3-16,20-6 1 15,33 3-2-15,24 0-2 16,17-3-2-16,0 0-1 16,17 6-12-16,46-6 13 15,42 0 4-15,29 0 1 16,20-6-5-16,16-8-12 15,-2-6-5-15,-3 2 6 16,-6-1 10-16,-22 7-1 0,-23 0 1 16,-26 7-1-16,-33 2 2 15,-33 3 0-15,-22 0-2 16,-9 0-8-16,-59 12 10 16,-29 13 8-16,-37 1-4 15,-22 2 2-15,-15-2 5 16,-3 3 9-16,7-9-6 15,18 6-10-15,23-10 7 16,24-1-1-16,39-7-2 16,30-5-1-16,21-3-3 15,12 0-4-15,0 0-5 16,53 0-2-16,40 0 7 16,43-5 10-16,36-18-8 0,18 0-2 15,11 0-6 1,-14 3-8-16,-25 9-3 0,-31 5 11 15,-40 6 6-15,-33 0-1 16,-30 0 1-16,-25 0-3 16,-3 0-7-16,-22 0 5 15,-42 23 5-15,-34 3 7 16,-41-6-4-16,-23-1 5 16,-16 1 5-16,2-2 15 15,14-6-22-15,30 1 4 16,27-8-3-16,31 3 1 15,33-8-5-15,25 0-3 0,16 0 3 16,0 0-3-16,49 0-16 16,48 0 16-16,56 0 12 15,37-18-8-15,16 4-4 16,-2-4-4-16,-29 4-26 16,-32 8 11-16,-32 0 16 15,-41 6 3-15,-34 0 0 16,-30 0 0-16,-6 0-16 15,-55 6 6-15,-36 8 10 16,-43 10 3-16,-31-5 0 16,-25 7 1-16,-14-6 2 15,10-3-5-15,20-3 12 16,37-2 10-16,44-4 2 16,40-3-6-16,31 0-15 0,22-3-4 15,0 4-7-15,53 2-6 16,46-5 13-16,57-3 5 15,37 0 8-15,20-5-13 16,0-19-4-16,-22 11-29 16,-33-5 5-16,-40 10 15 15,-39 2 12-15,-37 6 1 16,-34 0 0-16,-8 0-5 16,-11 0-10-16,-53 0 15 15,-34 14 7-15,-42 9-3 16,-36 3-1-16,-14-9-2 15,-16 3 9-15,8 0-9 16,33-3 9-16,44-2 2 0,49-10 15 16,40-5-14-1,32 0-13-15,0 3-3 0,66-3-10 16,52 0 13-16,66 0 5 16,49-8-5-16,23-12 0 15,8-9-46-15,-25 0 4 16,-39 0 21-16,-45 7 17 15,-62 10 1-15,-49 7 3 16,-44 5 3-16,-6 0-3 16,-62 0 0-16,-42 0 2 15,-33 0-1-15,-25 0 4 16,-13 5 2-16,-6 4 21 16,8 3 4-16,20-12-3 0,38 5 0 15,49-5-14-15,43 6-9 16,29-6-6-16,25 6-20 15,76 0 13-15,53-4 7 16,43-2 7-16,21 0-7 16,-1 0-21-16,-24-8-27 15,-34 2 30-15,-47-5 14 16,-52 11 4-16,-45-12 3 16,-15 6 2-16,-72 3 0 15,-43-8 0-15,-44 8-5 16,-21-2 2-16,-4-1 5 15,9 6 6-15,29-7 5 16,37 7-11-16,42 0-7 16,39 0 0-16,28 0-44 0,0 0-105 15,42 0-169-15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1:42:55.871"/>
    </inkml:context>
    <inkml:brush xml:id="br0">
      <inkml:brushProperty name="width" value="0.05" units="cm"/>
      <inkml:brushProperty name="height" value="0.05" units="cm"/>
      <inkml:brushProperty name="color" value="#ED1C24"/>
      <inkml:brushProperty name="fitToCurve" value="1"/>
    </inkml:brush>
  </inkml:definitions>
  <inkml:trace contextRef="#ctx0" brushRef="#br0">1176 171 365 0,'0'0'91'16,"0"0"-33"-16,0 0 5 15,0 0 9-15,0 0 8 16,0 0 3-16,0 0-36 15,-150-24-9-15,134 24 10 16,10 0-12-16,0 0 1 0,3 0 6 16,3 0-16-16,0 0-2 15,0 0-17-15,0 0-7 16,0 0 6-16,0 0-4 16,0 0 1-16,0 0-1 15,0 0-2-15,0 0 5 16,0 0-6-16,9 0 0 15,20 0 14-15,24 6-7 16,27-2 0-16,22-4 6 16,21 0-10-16,14 0 6 15,9 0-6-15,3-4-3 16,1-7 0-16,2-4 4 0,-3 1-4 16,-2-3 0-1,-1 7 4-15,-6 0-2 0,6 2-2 16,9 2 0-16,11 0 2 15,2 4-2-15,-3 2 0 16,-13 0 5-16,-12 0-2 16,-13 0-4-16,-9 0 1 15,0 0 0-15,-11 0-2 16,-2-6 7-16,-3 0-5 16,-7 0 0-16,4-2 0 15,0 2 3-15,6-3-3 16,-1 7 0-16,1-1 3 15,-1 0-1-15,-8 3-2 16,0-3 0-16,-8 3 1 0,-2 0 0 16,-4 0 0-16,-2 0-1 15,-3 0 3-15,-5 0-3 16,-2 0 1-16,0 3-1 16,-2 5 3-16,4-2-3 15,7 0 0-15,1-3 0 16,5-3 1-16,1 2-1 15,-4 1 0-15,-2 0 0 16,-6 3 1-16,-11 0-5 16,-6-4 4-16,-6-2 0 15,-10 0 1-15,-3 0 2 16,-5 0-4-16,-5 0 1 16,-3 0 0-16,1 4 2 0,2-2-2 15,0 1 0-15,10 0-3 16,1-3 6-16,5 0-3 15,2 0 0-15,1 0 3 16,-9 0-7-16,-4 0 3 16,-10 0-29-16,-13-6 2 15,-5 4-8-15,-6-2-2 16,0-1-17-16,0 2-23 16,0-3-27-16,0 6-36 15,0-6-4-15,0 4-148 16</inkml:trace>
  <inkml:trace contextRef="#ctx0" brushRef="#br0" timeOffset="1418">28 643 531 0,'0'0'196'16,"0"0"-101"-16,0 0 0 15,0 0 6-15,0 0 13 16,0 0-25-16,-25-84-18 15,25 84-36-15,-3 0-1 0,3 0-13 16,0 0-21 0,0 0 0-16,0 20-11 0,0 12 11 15,0 5-1-15,20 0 4 16,-4-3 0-16,3-10-2 16,-7-7 2-16,-2-9 0 15,-1-8-2-15,-6 0 5 16,0 0 20-16,7 0 27 15,9-20 2-15,12-34-19 16,21-20-29-16,11-15 3 16,6 0-9-16,-1 9 2 15,-7 11-1-15,-17 15 2 16,-16 23-1-16,-15 11-3 16,-7 14 3-16,-6 6-6 0,0 0 3 15,0 0-21-15,0 0-32 16,0 3-31-16,0 22-30 15,0 7-59-15,0-3-84 16,0-7-116-16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5:30.725"/>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808080"/>
      <inkml:brushProperty name="fitToCurve" value="1"/>
    </inkml:brush>
    <inkml:brush xml:id="br2">
      <inkml:brushProperty name="width" value="0.05" units="cm"/>
      <inkml:brushProperty name="height" value="0.05" units="cm"/>
      <inkml:brushProperty name="color" value="#ED1C24"/>
      <inkml:brushProperty name="fitToCurve" value="1"/>
    </inkml:brush>
    <inkml:brush xml:id="br3">
      <inkml:brushProperty name="width" value="0.05" units="cm"/>
      <inkml:brushProperty name="height" value="0.05" units="cm"/>
      <inkml:brushProperty name="color" value="#177D36"/>
      <inkml:brushProperty name="fitToCurve" value="1"/>
    </inkml:brush>
  </inkml:definitions>
  <inkml:trace contextRef="#ctx0" brushRef="#br0">13622 2408 795 0,'0'0'75'15,"0"0"-62"-15,0 0 28 16,0 0-1-16,0 0-2 16,0 0-14-16,137-29 6 15,-95 20-18-15,-11-2 4 16,1-3 5-16,-7 2 19 16,-9 4-18-16,-3-5-9 0,-7 8 2 15,-6-3 3-15,0-1 9 16,0 3-1-16,-22-2-20 15,0 5 3-15,6 0-3 16,0 3-4-16,7-3 8 16,6 3-4-16,-1 0 4 15,4 0-7-15,0 0 0 16,0-3 6-16,0 1-5 16,0 2 5-16,7 0-9 15,12 0 11-15,6 0 13 16,10 0 4-16,-1 0-18 15,8 2 11-15,3 13-10 16,-11-4-2-16,-4 4 5 0,-8 1-5 16,-13 1-2-16,-9 10-7 15,0 4 2-15,-28 10-5 16,-27 3-108-16,-5-3-137 16,2-7-160-16</inkml:trace>
  <inkml:trace contextRef="#ctx0" brushRef="#br0" timeOffset="-888">12888 2602 794 0,'0'0'142'15,"0"0"-73"-15,0 0-1 16,0 0 3-16,0 0-25 15,0 0-6-15,80-26-5 16,-33 14-22-16,2-2-12 16,-2-6-1-16,-3 0-92 15,-9 0-97-15,-15 6-94 16,-14 5-203-16</inkml:trace>
  <inkml:trace contextRef="#ctx0" brushRef="#br0" timeOffset="-689">13102 2396 524 0,'0'0'191'0,"0"0"-64"16,0 0-13-1,0 0-5-15,0 0-11 0,0 0-21 16,-46 57-10-16,43-8-25 16,3 2-28-16,0 7-3 15,0-7-11-15,0-5 0 16,0-12-58-16,3-14-125 15,11-17 14-15,-1-3-84 16,6-6-220-16</inkml:trace>
  <inkml:trace contextRef="#ctx0" brushRef="#br0" timeOffset="-464">13429 2193 531 0,'0'0'317'0,"0"0"-188"15,0 0 8-15,0 0-16 16,0 0-7-16,0 0-44 16,-51 45-22-16,39-1-11 15,-1 7-23-15,-4 7 3 16,1 1-13-16,7-7-4 16,6-10 0-16,3-10-47 15,0-6-69-15,0-7-52 16,6-10-71-16,13-9-418 15</inkml:trace>
  <inkml:trace contextRef="#ctx0" brushRef="#br0" timeOffset="-57832">12600 8391 141 0,'0'0'536'15,"0"0"-395"-15,0 0-31 16,0 0-7-16,0 0-1 16,0 0-7-16,13-86-17 15,-10 84-8-15,-3-1-5 16,0 3-19-16,0-3 3 15,0 3-18-15,0 0-9 16,0 0 0-16,0 0-9 16,0 20-6-16,-3 29 4 0,-16 10-8 15,2 8 0 1,1-5 6-16,10-10-9 0,6-12 4 16,0-9-4-16,0-8-2 15,12-8 1-15,12-5-6 16,1-6 3-16,-3-2 4 15,0-2-1-15,-9 0 2 16,-4 0-1-16,-6 0 0 16,-3 0 4-16,0 0-3 15,0 0 5-15,-12 0 2 16,-17 0-7-16,-2-2 1 16,-2 2-4-16,5 0-17 0,2 0-25 15,4 0-59-15,7 0-80 16,5 0-55-16,10-12-112 15</inkml:trace>
  <inkml:trace contextRef="#ctx0" brushRef="#br1" timeOffset="-845731">3381 11951 516 0</inkml:trace>
  <inkml:trace contextRef="#ctx0" brushRef="#br2" timeOffset="-120943">8823 6039 502 0,'0'0'376'0,"0"0"-235"0,0 0-11 16,0 0 0-16,0 0-17 16,0 0-52-16,0 0-22 15,3-9-13-15,-3 9-6 16,0 0-12-16,0 9-5 16,0 22-2-16,-9 6 1 15,-15 9 1-15,2-1 1 16,0 2-3-16,3-7 4 15,4-3-4-15,5-15 0 16,4-10 0-16,6-4-1 0,0-2 2 16,0-6-1-1,0 0 9-15,0 0 4 16,0-12 17-16,22-30 2 0,3-19-27 16,8-12-3-16,0 1 0 15,0-2 1-15,-1 11-3 16,-7 14 0-16,-13 17-1 15,-5 16 1-15,-4 9-2 16,-3 7 1-16,3 0-5 16,6 23-13-16,2 32 7 15,-3 16 11-15,-3 6 0 16,-5-11-4-16,0 0-15 16,0-12-6-16,0-11-25 15,3-11-43-15,6-13-42 16,-6-7-38-16,-1-9-14 0,-2-3-15 15,0 0-46-15,-17-11-209 16</inkml:trace>
  <inkml:trace contextRef="#ctx0" brushRef="#br2" timeOffset="-120789">8842 6312 13 0,'0'0'138'15,"0"0"4"-15,0 0 56 16,0 0-73-16,0 0-8 16,-162-51 6-16,159 51-21 15,3 0-9-15,0 0-48 16,22 0-38-16,22 0-5 15,23 0 13-15,6-3-8 16,7-2 0-16,-8-7-7 16,-18 10-157-16,-18-2-383 15</inkml:trace>
  <inkml:trace contextRef="#ctx0" brushRef="#br2" timeOffset="-119714">6660 7368 745 0,'0'0'190'0,"0"0"-90"16,0 0 3-16,0 0-37 0,0 0-23 15,0 0-33 1,-6 56 14-16,6 0 42 0,0-3-27 15,0 2-24-15,-5-7 2 16,-1-2 9-16,6-12-15 16,-6-11-7-16,-1-6 0 15,7-8-4-15,-3-9 1 16,3 4 6-16,0-4 2 16,-3 0 0-16,-3-18 21 15,3-14-18-15,-1-8-9 16,4-9 3-16,0-4-6 15,4-10 0-15,21-3 0 16,6 3-1-16,2 12 2 16,-8 13-1-16,-6 19 0 15,-9 9-1-15,-4 10-1 16,7 0-12-16,7 0-2 0,2 20 9 16,0 12-4-16,-10 8-6 15,-5 3-16-15,-7 0-8 16,0 0 27-16,0-8-18 15,-27-13-3-15,8-2 16 16,-3-8-5-16,7-7 15 16,8-5 9-16,4 0 0 15,3 0 8-15,0 0 6 16,0 0-2-16,0 0-4 16,16 0-8-16,6 0 0 15,6 0 0-15,2 0-1 16,4 9 0-16,1 16 1 15,-2 4 0-15,-8 8-1 0,-9 3-1 16,-13 3 2-16,-3 3-1 16,0-9 1-16,-22-8 3 15,-20-9-1-15,-9-15 22 16,-13-2-17-16,-5-3 4 16,6 0-9-16,-1-11-2 15,23-20-3-15,22-7-31 16,19-13-96-16,34-30-220 15</inkml:trace>
  <inkml:trace contextRef="#ctx0" brushRef="#br2" timeOffset="-118969">10951 7382 636 0,'0'0'175'16,"0"0"-50"-16,0 0-2 15,0 0 8-15,0 0-41 16,0 0-19-16,-42-52-23 16,26 52-6-16,-9 0-21 15,-10 12-19-15,-7 11 6 0,-2 9-6 16,0 2 1-1,6 3 4-15,2 6 1 0,14-6-6 16,10 3 1-16,12-6 0 16,3-2-1-16,45-7-2 15,19-6 6-15,11-14 1 16,9-5-2-16,-4 0-2 16,-20 0-3-16,-29-15-47 15,-26 4-100-15,-8 2-106 16,-45-3-483-16</inkml:trace>
  <inkml:trace contextRef="#ctx0" brushRef="#br2" timeOffset="-118017">4986 9295 492 0,'0'0'308'0,"0"0"-191"16,0 0-4-16,0 0-6 16,0 0-4-16,0 0-42 15,-3-55-36-15,3 55-25 0,-5 23 2 16,-1 17-2-16,3 9 7 15,0-3-2-15,0-7-4 16,0-5 7-16,3-6-3 16,0-12 0-16,0-11-4 15,0-5 1-15,0 0 0 16,0 0 5-16,0 0 11 16,0-3 37-16,0-25 2 15,0-9-52-15,0-9-2 16,0-5 0-16,3-7-1 15,3 7 2-15,0 3-4 16,2 16 1-16,-8 12 0 16,3 15 0-16,-3 5-1 15,0 0-1-15,2 0-4 0,12 0-6 16,3 20-2-16,13 11 13 16,8 11 0-16,-4 10-3 15,4 4 0-15,-2 0 3 16,-8-5 0-16,-9-8-6 15,-6-9-8-15,-13-5-2 16,0-9 2-16,0 1-6 16,-28-10-26-16,-20-4-31 15,-3 0-49-15,3-5-80 16,7-2-152-16</inkml:trace>
  <inkml:trace contextRef="#ctx0" brushRef="#br2" timeOffset="-117306">7968 9163 549 0,'0'0'367'0,"0"0"-266"16,0 0-15-16,0 0-14 15,0 0-35-15,0 0-8 16,0-9-1-16,0 9 2 15,0 12 10-15,0 11 5 16,0 6 32-16,0 7-31 0,0 2-22 16,0 2-12-1,0 2-5-15,0 2 1 0,0-7-5 16,0-3 1-16,13-8-2 16,9-3-2-16,1-9 1 15,7-8 1-15,9-6 0 16,15 0-2-16,16-23-8 15,6-23-70-15,-9-6-103 16,-29 10-118-16,-35 2-101 16</inkml:trace>
  <inkml:trace contextRef="#ctx0" brushRef="#br2" timeOffset="-117113">8042 9043 499 0,'0'0'269'0,"0"0"-144"0,0 0 2 15,0 0-34-15,0 0-38 16,0 0-29-16,69-46-6 16,-31 46-2-16,4 0-11 15,-4 0-4-15,-10 4-3 16,-12 15-52-16,-16 13-126 16,0-4-73-16,0 6-237 15</inkml:trace>
  <inkml:trace contextRef="#ctx0" brushRef="#br2" timeOffset="-116978">8079 9306 250 0,'0'0'296'0,"0"0"-248"0,0 0 58 15,0 0-3-15,0 0-16 16,0 0-36-16,194 18-36 16,-120-18-15-16,-5-7-85 15,-14-7-227-15</inkml:trace>
  <inkml:trace contextRef="#ctx0" brushRef="#br2" timeOffset="-116031">9763 9435 347 0,'0'0'367'0,"0"0"-228"16,0 0 9-16,0 0-3 16,0 0-22-16,0 0-1 15,0-67-42-15,0 67-32 16,0 0-12-16,0 0-17 0,0 0-15 15,0 24-3-15,0 19-1 16,0 8 13-16,0 3-6 16,3-6-1-16,3-7-3 15,-2-3-1-15,-1-13 0 16,-3-11-1-16,3-7-1 16,-3-7 3-16,0 0 0 15,3 0 0-15,0 0 18 16,4-15 19-16,-1-19-15 15,0-16-18-15,0-6-6 16,1-2 1-16,-7-1-2 16,0-4 5-16,0 2-5 0,0 2 0 15,0 10-5 1,6 15-3-16,10 8-1 0,10 9-4 16,9 11-1-16,6 3-8 15,3 3 3-15,-5 0-16 16,-14 9 11-16,-12 16-21 15,-13 4-38-15,0 5-29 16,-13 0-34-16,-23 4-7 16,0-1-1-16,-10 0-23 15,5-5 25-15,10-9 26 16,9-9 103-16,5-6 23 16,7-5 37-16,7 3 51 15,0-1-22-15,3 1-18 0,0-6-6 16,0 0-15-1,6 0 17-15,23 0 9 0,13 0-19 16,5 0-21-16,4-8-13 16,3-6-15-16,-3 2-111 15,-7 1-169-15</inkml:trace>
  <inkml:trace contextRef="#ctx0" brushRef="#br2" timeOffset="-115064">11866 9189 715 0,'0'0'119'15,"0"0"-17"-15,0 0 2 16,0 0-8-16,0 0-24 15,0 0 1-15,22-26-25 16,-22 26-12-16,0 0-17 16,0 0-13-16,-6 0-6 15,-19 23 1-15,-16 9 11 16,5 4-8-16,7 2 1 16,7-1 1-16,7-2 0 15,8-4-3-15,7-3-3 0,0-2 0 16,13-6 0-1,15-8 0-15,7-7-2 0,-2-5 0 16,-5 0 2-16,-3 0 7 16,-9-11-6-16,-10-1 0 15,1 1 3-15,-7-4 2 16,0 1-4-16,0 0 0 16,-7-3-2-16,-12 9 0 15,-1-2 5-15,12 4-4 16,2 4-1-16,6 0-2 15,0 2 1-15,0 0-6 16,0 0-11-16,25-4 1 16,3 4 17-16,7 0 1 15,-7 0 0-15,-4 0-1 0,-7 0 0 16,-3 8-1-16,-4 13 1 16,-4 5-2-16,0 5 3 15,0 1-1-15,-2 5 0 16,-4 3 0-16,0 6-5 15,0 2-132-15,0 4-76 16,-16-4-128-16</inkml:trace>
  <inkml:trace contextRef="#ctx0" brushRef="#br2" timeOffset="-113931">7018 11239 562 0,'0'0'162'16,"0"0"-69"-16,0 0 31 16,0 0-58-16,0 0-13 15,0 0-4-15,-9-14-13 16,9 14-12-16,0 0-12 15,0 0-4-15,-3 14-1 16,-5 17 17-16,3 1 0 16,2 5-5-16,0 3 3 15,-3 3-2-15,1-6-9 16,2 0 1-16,3-8-4 16,0-10-3-16,0-1-4 15,0-16 3-15,0 2-3 16,0-4 1-16,0 0 4 0,0 0 5 15,3-6 5-15,14-20 8 16,8-5-16-16,1-1 1 16,2 7-8-16,-6-1-1 15,-3 8 1-15,-2 11-1 16,-6-1 0-16,0 8-1 16,-8-4 0-16,0 4 1 15,-3 0 0-15,0 0 2 16,0 0-1-16,0-3 3 15,0-3-1-15,0-3 3 16,0 1-3-16,0 0 1 16,0 4 7-16,0 4 5 0,0-3 2 15,0 3-7-15,0 0 0 16,0 0-11-16,0 0-2 16,0 12-14-16,0 17 16 15,0 10 1-15,0 8 2 16,0-4-3-16,0-1-2 15,-3 1-60-15,-11-6-134 16,3-8-125-16,0-5-560 16</inkml:trace>
  <inkml:trace contextRef="#ctx0" brushRef="#br2" timeOffset="-112933">8952 11351 383 0,'0'0'156'16,"0"0"-66"-16,0 0 39 15,0 0-26-15,0 0-19 16,0 0-19-16,0-20-5 16,0 14-3-16,0 3-4 15,0-1 2-15,0 4-15 16,3-2-23-16,14-4-9 15,15 3-4-15,2-8 6 16,12-1 1-16,-2 4 3 16,-6 0-5-16,-16 2-5 0,-13 3-1 15,-6 0-2-15,-3 3 0 16,0 0 6-16,0 0-2 16,0 0 8-16,0 0 3 15,0 0-7-15,0 0-9 16,0 0-3-16,0 0 2 15,0 0 0-15,0 0 0 16,-12 0 2-16,-4 6 3 16,0 10-4-16,0 13 0 15,4-5 0-15,-1 10 0 16,1-2 1-16,4-5-1 16,0 5 2-16,5-9-2 15,3-3-3-15,-5-5 3 0,5-7 3 16,0 0-3-1,-3-8 0-15,3 0 1 0,-6 2 2 16,-3-2-2-16,-4 4 1 16,-6-4 4-16,0 0-1 15,3 0-2-15,4 0-2 16,5 0 3-16,7 0-2 16,0 0 0-16,0 0-2 15,2 0-1-15,47 0-23 16,34-6 24-16,21-28-2 15,11-3-32-15,-18 0-72 16,-23 8-100-16,-30 7-260 0</inkml:trace>
  <inkml:trace contextRef="#ctx0" brushRef="#br2" timeOffset="-101755">725 4020 642 0,'0'0'144'16,"0"0"-77"-16,0 0 10 16,0 0-9-16,0 0 3 15,0 0-36-15,0 0-28 16,174 0 0-16,8 0 8 0,56-14 7 16,54-10-7-1,43-7-7-15,8 0 0 0,-10 2-8 16,-6 9 1-16,-13 9 2 15,7 3-3-15,20-2 1 16,5 8 2-16,6-4-3 16,-3 0-1-16,-11-2 1 15,-14-4 1-15,-13 0 10 16,-3-1 4-16,-9-1-5 16,-13-1-3-16,-27-2-6 15,-29 2 1-15,-37-1 6 16,-22 1 1-16,-24 3 11 15,-23 4-3-15,-22 0-11 16,-27 8-2-16,-23 0-1 16,-30 0-1-16,-16-4-2 15,-6 4-4-15,0-2-40 16,-34 2-88-16,-34 0-75 0,-31 0-554 16</inkml:trace>
  <inkml:trace contextRef="#ctx0" brushRef="#br2" timeOffset="-99836">799 4060 416 0,'0'0'159'16,"0"0"-84"-16,0 0 29 0,0 0 15 15,0 0-30-15,0 0-32 16,6-6-14-16,-6-3-4 16,0-5-8-16,0 0-17 15,0 3-5-15,-3-3 6 16,-13 4-8-16,-6 5-7 15,-20 5 0-15,-21 0 0 16,-24 11-5-16,-17 18 5 16,-7 3 0-16,12-4-1 15,26-10 1-15,22-5 1 16,26-4 0-16,12-6-2 16,13-3 1-16,0 0-2 0,0 0 0 15,0 0 1 1,0 3 0-16,0 6 1 0,0 11 0 15,0 8-4-15,0 15 4 16,0 14 3-16,0 6 9 16,0 8 7-16,-9 4-4 15,2 2 8-15,-2 0-6 16,-1 0-4-16,4 4 2 16,0-4-10-16,-1 2 2 15,-2-4 0-15,0-4-6 16,-1-5 3-16,7-12-2 15,0-5 0-15,3-9 1 16,-3-3-2-16,3 1-1 16,-5-7 2-16,5-5-2 15,0-4 0-15,0-8 0 0,8 1-4 16,33-7-2-16,25-8 6 16,30 0 10-16,25 0-6 15,17 0-1-15,10-2 4 16,-2-7-4-16,0 4-2 15,-1-2 1-15,15 5-1 16,13-1 1-16,16 3-1 16,10-9-2-16,12-2 0 15,1 0-1-15,10-1-3 16,1 4 4-16,-3 5 1 0,-17 3-1 16,-16 0 1-1,-16 0-5-15,-12 0-3 0,3 3 4 16,3 3-2-16,14-6-3 15,5 0-3-15,3 0 3 16,7 0 0-16,10-12 7 16,-8-2-1-16,-2-1 3 15,-12 7 3-15,-14 0-1 16,-3 4-2-16,0 4 0 16,10-2 1-16,18 2 1 15,27 0 0-15,11-6-1 16,8 0-1-16,-1-5-1 15,-6-7 1-15,-4-3-4 16,-14 3 4-16,-15 0 4 16,-8 7-3-16,-14 2 0 0,-7 3 0 15,-16 0-1 1,0 1 3-16,-3-4-1 0,-8 1-2 16,-16-1 0-16,-15-2 0 15,-24 0 0-15,-14-1 0 16,-19 3-3-16,-24 4 2 15,-12-1 1-15,-6 0 2 16,-7 4 2-16,0-5-2 16,-3 5 1-16,4-1 0 15,-1-3 3-15,0-1 8 16,-2-9 7-16,2 0-2 16,-6-10-9-16,3-3 1 0,-3-5 2 15,0-9-7 1,0-9-1-16,0-6-4 0,0-10 4 15,-13-6-4-15,-2-6 2 16,-1-6-1-16,-3-3 1 16,0-2 0-16,-1-3 14 15,7-3 0-15,1-1-6 16,2 1 9-16,1 11-4 16,-4 12 1-16,1 17-4 15,2 17 8-15,-3 12-3 16,4 7-5-16,0 7-6 15,2 6 3-15,-2-1-7 16,-4-2-3-16,-13 5-5 0,-21 0 1 16,-35 0-5-1,-49 1 9-15,-51-1 5 0,-40 3-5 16,-37 0-1-16,-13 3-20 16,3 0-7-16,8 0-35 15,24 0-41-15,36 9-51 16,26 19-94-16,45 6-141 15</inkml:trace>
  <inkml:trace contextRef="#ctx0" brushRef="#br2" timeOffset="-98673">808 4572 568 0,'0'0'193'16,"0"0"-26"-16,0 0-34 16,0 0-37-16,0 0-1 15,0 0-5-15,0-109-35 16,0 100 9-16,-3 9-24 0,3 0-7 16,-3 6-33-1,-16 40-8-15,-11 17 8 0,-8 17 2 16,-3-3 5-16,7-2-1 15,-1-12-2-15,12-15 0 16,10-3-2-16,4-14-1 16,3-10-1-16,6-10 1 15,0-7 0-15,0-4 0 16,0 0 4-16,0 0-1 16,0-38 4-16,6-13-1 15,13-18-1-15,7-8-2 16,2-6-4-16,-2-8 1 15,-4 7 2-15,-6 16 0 16,-7 25-3-16,-3 23 2 16,-6 17-1-16,3 3-1 0,10 16-8 15,4 31-7-15,8 24 13 16,-3 7 1-16,-6-4 0 16,0-5 1-16,-10-12 0 15,7-8 0-15,-7-12-3 16,-3-11-24-16,0-12-39 15,-3-3-46-15,0-2-58 16,-3-7-26-16,-22-2-55 16,-3 0-297-16</inkml:trace>
  <inkml:trace contextRef="#ctx0" brushRef="#br2" timeOffset="-98513">602 4840 353 0,'0'0'181'0,"0"0"-91"0,0 0-14 16,0 0 17-16,0 0 5 15,0 0-32-15,-23-29-34 16,71 19-7-16,18-17-20 16,21-1-5-16,7-6-26 15,2-1-170-15,-11 7-86 16</inkml:trace>
  <inkml:trace contextRef="#ctx0" brushRef="#br2" timeOffset="-98247">1449 4134 553 0,'0'0'215'15,"0"0"-45"-15,0 0-42 0,0 0 1 16,0 0-11-16,0 0-17 16,-105-108-64-16,102 113-33 15,0 47-3-15,-5 25 5 16,3 23 19-16,5 9 2 15,-3 2-2-15,0 3-5 16,0-5 3-16,-7-6-19 16,1-6 0-16,-4-8-2 15,-2-15-2-15,2-19-12 16,10-16-57-16,3-9-110 16,0-19-127-16,6 0-213 15</inkml:trace>
  <inkml:trace contextRef="#ctx0" brushRef="#br2" timeOffset="-97644">1663 4709 501 0,'0'0'345'0,"0"0"-195"16,0 0-50-16,0 0-21 15,0 0-42-15,0 0-28 16,-6 57 10-16,-2-12 34 0,2 2-27 15,-4-7-7 1,7-3-7-16,3-10-6 16,0-9-3-16,0-6-2 0,0-12 0 15,0 0 4-15,0 0 5 16,0 0 7-16,-6-20-1 16,-10-17-11-16,4-7-4 15,-1-7 4-15,10-17 2 16,3-18-2-16,6-12-5 15,29 7-1-15,7 17 1 16,-17 26-2-16,-3 24-2 16,-6 24-3-16,0 0-2 15,6 4-2-15,-3 30 2 16,-10 17 0-16,-9 10 3 16,0 1-2-16,-19 2 6 15,-6-16 2-15,3-11-8 16,6-11 3-16,10-12 0 0,3-6-5 15,3-5-5-15,0 0 3 16,0-3-6-16,0 0-6 16,12 0-16-16,17 0 40 15,9 0 7-15,-1 0-4 16,-1 0-1-16,-4 8 0 16,-4 13-1-16,-6 4 0 15,-9 7 1-15,-4-1 6 16,-4 3-3-16,-5 1-2 15,-5-1 1-15,-36-5-2 16,-9-1 8-16,-5-8-10 0,5-6-11 16,9-10-85-1,15-4-76-15,14 0-55 0,12-26-108 16</inkml:trace>
  <inkml:trace contextRef="#ctx0" brushRef="#br2" timeOffset="-97353">2339 4024 616 0,'0'0'226'0,"0"0"-66"16,0 0-58-16,0 0-16 0,0 0-2 16,0 0-9-1,-77 201 1-15,74-112-19 0,0 17-16 16,3 14-11-16,-8 9-2 15,-6 5-12-15,-5-5-7 16,0-12-6-16,0-20 0 16,3-20-2-16,1-22 0 15,8-18-2-15,1-14-8 16,6-15-41-16,-3-8-40 16,3 0-30-16,0 0-30 15,0 0-75-15,19-28-121 16</inkml:trace>
  <inkml:trace contextRef="#ctx0" brushRef="#br2" timeOffset="-97068">2897 4509 888 0,'0'0'154'0,"0"0"-32"16,0 0-6-16,0 0 5 15,0 0-32-15,0 0-52 16,-126-29-21-16,87 75-13 16,-5 14 0-16,9 9-3 15,7 0 2-15,15-10-2 16,13-4 1-16,0-13-2 16,4-7 1-16,27-15-5 15,10-9-3-15,0-5-31 16,14-6-1-16,11 0-76 0,14-29-33 15,8-20-49-15,2-10-201 16</inkml:trace>
  <inkml:trace contextRef="#ctx0" brushRef="#br2" timeOffset="-96807">3375 4215 334 0,'0'0'508'0,"0"0"-342"16,0 0-18-16,0 0-10 15,0 0-26-15,0 0-20 0,-63-95-40 16,63 95-28-16,0 26-24 16,0 31 3-16,0 26-3 15,0 14 15-15,0 6-10 16,-8-1 6-16,-1 4-7 16,-4 1-2-16,-2-5 0 15,2-10 0-15,7-18 0 16,2-11-4-16,4-20-10 15,0-12-75-15,0-10-123 16,0-16-147-16,23-5-394 16</inkml:trace>
  <inkml:trace contextRef="#ctx0" brushRef="#br2" timeOffset="-96349">3905 4641 796 0,'0'0'229'0,"0"0"-99"16,0 0-8-16,0 0-30 16,0 0-68-16,0 0-19 15,-57 97 35-15,51-40-7 16,3 2-19-16,3-4-8 16,0-12 0-16,0-7 1 15,0-12-5-15,0-10-1 16,0-8 1-16,0-6 1 15,0 0-3-15,0 0 18 0,0-8-1 16,-4-21-7 0,-2-17-8-16,0-12-2 0,6-4-8 15,0-4 8-15,0 1 11 16,0 8-11-16,0 10 1 16,0 13 0-16,0 17-2 15,9 9-6-15,10 8 0 16,16 0 3-16,9 0 3 15,8 11 0-15,-2 21 0 16,-3 5 0-16,-8 3-1 16,-10 3 2-16,-10-1-3 15,-10 1 1-15,-9 3-2 16,0-1 3-16,-13-4 0 16,-21-4-8-16,-15-6-48 15,2-8-88-15,6-5-128 0,5-7-151 16</inkml:trace>
  <inkml:trace contextRef="#ctx0" brushRef="#br2" timeOffset="-95967">4632 4146 898 0,'0'0'204'0,"0"0"-54"0,0 0-3 16,0 0-22-16,0 0-79 15,0 0-38-15,0 0-6 16,-15 0-1-16,40 54 19 16,3 18-6-16,-6 13 2 15,-6 10 7-15,-5 8-8 16,-8 3-6-16,-3-4-1 15,0 1-4-15,0-12 1 16,0-5-3-16,0-14 0 16,0-21 1-16,0-11-2 15,0-17-1-15,0-9 1 16,0-8-1-16,0-6 0 16,0 0 0-16,0 0-9 15,0 0-23-15,0-6-61 0,-3-29-249 16,3-7-399-16</inkml:trace>
  <inkml:trace contextRef="#ctx0" brushRef="#br2" timeOffset="-95659">5137 4606 251 0,'0'0'699'0,"0"0"-554"16,0 0-23-16,0 0 15 0,0 0-33 16,0 0-55-1,8-14-19-15,-8 14-22 0,0 20-6 16,-8 23 5-16,-3 8 7 16,0 6-10-16,8 0 1 15,3-4-1-15,0-9-4 16,9-6 2-16,29-7-2 15,11-13-9-15,17-16-13 16,17-2-40-16,2-26-63 16,-5-17-96-16,-26 1-104 15,-29-4-242-15</inkml:trace>
  <inkml:trace contextRef="#ctx0" brushRef="#br2" timeOffset="-95512">5255 4377 603 0,'0'0'111'0,"0"0"-54"16,0 0-25-16,0 0-32 16,0 0-15-16,0 0 7 15,168-14-79-15,-100 14-29 16,-21 6-76-16</inkml:trace>
  <inkml:trace contextRef="#ctx0" brushRef="#br2" timeOffset="-95341">5186 4755 534 0,'0'0'156'0,"0"0"-45"16,0 0-32-16,0 0-31 16,234-41-29-16,-138 16-19 15,-5 2-5-15,-8 0-129 16,-15 0-97-16</inkml:trace>
  <inkml:trace contextRef="#ctx0" brushRef="#br2" timeOffset="-95007">6135 4134 754 0,'0'0'253'0,"0"0"-94"15,0 0-18-15,0 0-2 16,-41-148-47-16,38 139-17 16,3 3-23-16,0 6-23 15,0 0-19-15,0 0-10 16,0 43-7-16,0 23 7 16,-3 22 3-16,-5 12 3 15,0 3-2-15,2 6-2 16,-5-1 0-16,5-4-1 0,-4-10-1 15,1-7 3 1,3-14-3-16,3-13-2 0,-1-14 0 16,4-11-26-1,0-13-47-15,0-5-53 0,0-6-97 16,0-8-74-16,0-3-200 16</inkml:trace>
  <inkml:trace contextRef="#ctx0" brushRef="#br2" timeOffset="-94578">6421 4517 811 0,'0'0'176'0,"0"0"-31"15,0 0 8-15,0 0-16 16,0 0-53-16,0 0-40 15,0-40-44-15,0 72-8 16,0 19 7-16,-3 16 1 16,-10 0 3-16,1-1 4 15,1-3-7-15,3-12 5 16,5-8-5-16,-5-11 0 16,8-15 2-16,0-8-1 15,0-9 0-15,0 0-1 16,0 0 12-16,0 0 12 15,0-14 27-15,0-24-24 16,0-11-23-16,0-8-3 16,14-5 0-16,11-10 0 0,10 1 1 15,9-4-2 1,3 1 0-16,5 11-15 0,-8 14-19 16,-8 18-16-16,-8 20 7 15,-9 11-47-15,-6 0-94 16,-1 17-21-16,-8 14-79 15,-4 1-250-15</inkml:trace>
  <inkml:trace contextRef="#ctx0" brushRef="#br2" timeOffset="-94403">6418 4680 109 0,'0'0'374'15,"0"0"-309"-15,0 0 1 0,0 0 46 16,0 0-5-16,0 0-5 15,146 18-58-15,-73-18-18 16,0-9-16-16,-6-11-10 16,-3-4-77-16,-17 2-137 15,-6-3-306-15</inkml:trace>
  <inkml:trace contextRef="#ctx0" brushRef="#br2" timeOffset="-94089">7270 3980 663 0,'0'0'299'0,"0"0"-158"15,0 0 13-15,-33-149 2 16,33 135-52-16,-3 8-34 16,3 6-24-16,0 9-46 15,-6 46-1-15,-1 27 1 16,-8 24 18-16,-1 11-8 15,-6 3 1-15,0 3-1 16,-5 0-1-16,2-6-4 16,-3-6-1-16,3-7 1 15,6-10-5-15,9-17 1 16,10-17 0-16,0-17-1 16,0-15-19-16,0-7-34 0,0-14-57 15,10-7-95 1,24 0-28-16,23-30-69 0</inkml:trace>
  <inkml:trace contextRef="#ctx0" brushRef="#br2" timeOffset="-93567">7517 4657 178 0,'0'0'613'16,"0"0"-455"-16,0 0-42 15,0-185 27-15,0 144-28 16,-3 10-15-16,-10 6-24 15,4 10-26-15,-1 6-16 0,1 7-20 16,6 2-14 0,-7 0 0-16,-7 6-9 0,-8 24 8 15,-3 16 1-15,2 3 2 16,14-1-1-16,5 2-1 16,7-8-1-16,0-5 1 15,0-8-7-15,0-12-5 16,13-6-8-16,9-1-1 15,11-8 5-15,0-2 7 16,-3 0 7-16,-2 0-5 16,-9 0 7-16,-3-6 3 15,-2-14-2-15,0 3 1 16,0 0-2-16,-9 6 1 16,-2 1 4-16,2 6-4 15,-5 4-1-15,3 0 0 0,0 0 0 16,6 0 0-16,1 0-3 15,2 0 2-15,-5 22-1 16,-4 7 0-16,-3 7 2 16,0 8 0-16,0 1 1 15,0 4 1-15,-3 0 1 16,-10-7-2-16,1-1 0 16,5-13-1-16,4-5 1 15,3-9 1-15,0-2-2 16,0-6-19-16,0-6-108 15,6 0-65-15,42-9-99 16,10-25-552-16</inkml:trace>
  <inkml:trace contextRef="#ctx0" brushRef="#br2" timeOffset="-93198">8042 3791 197 0,'0'0'722'15,"0"0"-569"-15,0 0-29 16,0 0 10-16,0 0-28 16,0 0-59-16,-46 3-41 0,46 69-2 15,0 28 44-15,-9 11-15 16,-4 6-17-16,-2 1 13 15,-4 4-5-15,-4-1-10 16,5-7-4-16,-1-6 1 16,2-12-11-1,7-17 6-15,1-13-5 0,6-18 3 16,3-13-4-16,0-13 1 16,0-8-1-16,0-11 0 15,0 1-11-15,0-4-14 16,0 0-45-16,0-18-50 15,0-25-206-15,17-11-23 16</inkml:trace>
  <inkml:trace contextRef="#ctx0" brushRef="#br2" timeOffset="-92637">8124 4526 529 0,'0'0'262'15,"0"0"-111"-15,0 0-6 16,0 0-7-16,22-146-17 15,-19 131-38-15,0 10-16 16,-3 5-10-16,0 0-20 16,0 0-19-16,0 0-18 15,0 20-4-15,0 23-1 16,0 11 5-16,0 0 4 0,-9 3 3 16,-4-4-6-16,7-8 3 15,-4-7-4-15,7-16 2 16,3-11-2-16,0-8-1 15,0-3-3-15,0 0 2 16,0 0 2-16,0 0 1 16,0-5 4-16,22-24-5 15,11-8 0-15,0-3 0 16,0 3 0-16,-5 3-1 16,-6 5 1-16,-3 0 0 15,-6 4 0-15,4-1-1 16,-1 3 1-16,-7 0 2 0,4 9-1 15,-7-1 0 1,-3 1 1-16,0 3 1 0,-3 2 1 16,0 4-3-16,0 1 7 15,0 4-4-15,0 0-3 16,0 0-1-16,0 0-1 16,0 6-8-16,0 26 1 15,0 10 8-15,-9 11 5 16,-7 3 1-16,-1 7 1 15,6-5-3-15,-3-5 3 16,4-7-5-16,4-5-2 16,-3-10-1-16,2-9-6 15,-5-2-56-15,-1-8-150 16,-3-7-153-16,4-5-428 16</inkml:trace>
  <inkml:trace contextRef="#ctx0" brushRef="#br2" timeOffset="-91670">8683 3765 470 0,'0'0'229'0,"0"0"-82"15,0 0 1-15,35-148-12 16,-32 116-1-16,0 9-29 16,-3 9-11-16,0 8-17 0,0 1-25 15,0 5-21-15,0 0-28 16,0 11-4-16,0 46-5 15,-6 35 5-15,-20 28 14 16,-2 17 0-16,0 6-4 16,-2 0 1-16,5-6-3 15,6-8-8-15,6-15 1 16,10-16 0-16,3-25-1 16,0-19 0-16,0-16 3 15,0-18-7-15,0-8 3 16,3-6-1-16,-3-4-12 15,0-2 2-15,0 0-14 0,0 0-31 16,0 0-45-16,-3-25-171 16,-6-19-87-16</inkml:trace>
  <inkml:trace contextRef="#ctx0" brushRef="#br2" timeOffset="-91150">8858 4166 665 0,'0'0'177'0,"0"0"-53"15,0 0-32-15,0 0-3 16,0 0-38-16,0 0-19 16,63-46-19-16,-29 34-1 15,2 1 21-15,-1-1 2 0,-4 4 0 16,-4 2-7-16,-16 0-3 15,0 4-3-15,-8-1-4 16,-3 0 2-16,3 3-13 16,-3 0 1-16,0 0-6 15,0 0-2-15,0 0-1 16,0 0-4-16,0 3-4 16,0 26 4-16,0 5 5 15,0 0 10-15,0 12-2 16,0 2-3-16,-3 4-4 15,-8 2 7-15,0-2-7 16,-3-4 1-16,2-4 0 0,2-10 0 16,1-9-2-16,-1-7-2 15,4-8 2-15,0-6-3 16,-1 2 1-16,-2-6 2 16,-1 0 8-16,-2 0 0 15,5 0 1-15,7 0 3 16,0 0-7-16,0 0 2 15,0 0-7-15,0-10-14 16,38-5 11-16,28-9-15 16,14-2-60-16,-7 0-99 15,-12 3-135-15,-26 3-427 16</inkml:trace>
  <inkml:trace contextRef="#ctx0" brushRef="#br2" timeOffset="-90190">878 3517 804 0,'0'0'171'15,"0"0"-57"-15,0 0 24 16,0 0-25-16,0 0-33 16,0 0-16-16,0 0-27 15,-82-121-12-15,79 121-19 16,-3 0-6-16,0 26-13 16,-1 9 13-16,7 7 3 0,0-1-2 15,0-13 0-15,7-5-2 16,12-3-1-16,-1-14 2 15,5-4-15-15,-5-2 15 16,-5 0 10-16,6-25 0 16,1-12 4-16,-4-3 8 15,0 0 13-15,-10-1-10 16,-6 1-9-16,0 9 0 16,0 5-14-16,-10 12-2 15,-13 14-14-15,-7 0-38 16,-6 28-61-16,8 26-114 15,21 4-172-15,7 9-141 0</inkml:trace>
  <inkml:trace contextRef="#ctx0" brushRef="#br2" timeOffset="-89900">1971 3353 748 0,'0'0'212'15,"0"0"-54"-15,0 0-15 16,0 0-21-16,0 0-39 0,0 0-33 16,-52-136-6-1,49 136-17-15,0 0-17 0,-6 0-10 16,2 34-6-16,-5 14 6 15,2 12 2-15,4-5-1 16,3 5-1-16,-3-9 0 16,2-2-14-16,-2-4-102 15,3-1-153-15,3-10-184 16</inkml:trace>
  <inkml:trace contextRef="#ctx0" brushRef="#br2" timeOffset="-89493">2962 3248 762 0,'0'0'169'0,"0"0"-78"16,0 0 42-16,0 0-46 16,0 0-24-16,0 0-33 15,-10-83-30-15,10 83-3 16,16 0 1-16,3 0 1 16,-2 17-1-16,-9 20-3 0,-8 12-6 15,0 16 11-15,-13 4 2 16,-24 3 7-16,-11-6-6 15,1-12 1-15,11-19-1 16,17-13-3-16,19-14 0 16,0-2-1-16,7-3-3 15,30 3-4-15,18-6 6 16,21 0 2-16,10-23-48 16,2-9-142-16,-11 4-258 15</inkml:trace>
  <inkml:trace contextRef="#ctx0" brushRef="#br2" timeOffset="-88900">4185 3225 897 0,'0'0'123'0,"0"0"-17"16,0 0-20-1,0 0 6-15,0 0-34 0,0 0-18 16,0-54-40-16,0 54-1 15,9 0-8-15,13 0 6 16,6 8-1-16,-4 15 1 16,-12 3 3-16,-6 0-4 15,-2 5 0-15,-4 3 2 16,0 0 1-16,0-5-1 16,-13-4 2-16,-3-4 4 15,7-9-4-15,6-4 0 16,3-8-3-16,0 0 3 15,0 0 1-15,0 0-1 16,0 0-10-16,9 0 1 0,13 0 9 16,7 0 2-16,-1 0-1 15,-6 9-1-15,0 5 1 16,-5 6-2-16,-4-3-1 16,-4 0 1-16,-9-5 1 15,0 1-3-15,0 3-2 16,-42 0 5-16,-5-1 10 15,-10-4-8-15,-4-5 2 16,23-6-4-16,3 0-17 16,20 0-100-16,8 0-70 15,7 0-110-15,7 0-394 16</inkml:trace>
  <inkml:trace contextRef="#ctx0" brushRef="#br2" timeOffset="-88483">5014 3336 700 0,'0'0'251'16,"0"0"-152"-16,0 0 20 15,0 0-24-15,0 0-36 16,0 0-24-16,-3-62-34 15,3 62-1-15,-3 20-6 16,0 17 6-16,3 3 1 16,0 0 0-16,0-6-1 0,11-11-8 15,19-14-5-15,-2-3 7 16,4-6 3-16,-7 0 3 16,0 0 5-16,-2-9 2 15,-10-8-7-15,-4 2 9 16,-2 4 7-16,-7 2 13 15,0 7 13-15,0 2-9 16,0 0-18-16,0 0-15 16,0 5-18-16,0 24 9 15,0 8 9-15,-10 6 3 16,4-3-3-16,3-3-46 0,3 3-90 16,0-5-99-1,0-7-203-15</inkml:trace>
  <inkml:trace contextRef="#ctx0" brushRef="#br2" timeOffset="-87949">6682 3322 746 0,'0'0'231'0,"0"0"-113"15,0 0 9-15,0 0-20 16,0 0-24-16,0 0-35 15,-25-125-26-15,22 121 1 16,3 4-18-16,0 0-3 16,-5 0-2-16,-1 0-11 15,0 21 10-15,-1 5 1 16,1-1 1-16,6 4 1 16,0-4-2-16,0-5 0 0,0 6 0 15,3-2-7-15,30-2 0 16,8 3 3-16,0 1 4 15,-3-2 7-15,1-6-5 16,-11-3 0-16,-12-2 1 16,-10-11-2-16,-6 6-1 15,0-4-1-15,0 0-4 16,-13 6 0-16,-29-4 5 16,-5 2-12-16,-10 0-3 15,12-8-78-15,10 0-35 16,10 0-69-16,16 0-21 15,9 0-6-15,0-32-192 16</inkml:trace>
  <inkml:trace contextRef="#ctx0" brushRef="#br2" timeOffset="-87791">6833 3068 576 0,'0'0'168'0,"0"0"-34"16,0 0-44-16,0 0-64 15,0 0-25-15,0 0-1 16,143-46-66-16,-116 49-137 16,-12 16-325-16</inkml:trace>
  <inkml:trace contextRef="#ctx0" brushRef="#br2" timeOffset="-87342">7594 3102 709 0,'0'0'223'15,"0"0"-131"-15,0 0 41 16,0 0-19-16,0 0-15 15,0 0-30-15,6-74-31 16,-6 74-17-16,-6 0-15 0,-10 0-6 16,-4 11-1-16,1 23 1 15,6 13 1-15,4 4 0 16,6 0 0-16,3 1-1 16,0-4-1-16,12-2-1 15,29-14 2-15,14-12 3 16,5-9 0-16,4-11-2 15,-1 0 3-15,-14 0 3 16,-13-17 6-16,-13-1-4 16,-16-4 13-16,-7-4-4 15,0-3-9-15,-19 0-9 16,-25 7-8-16,-14 8 7 16,-2 11-14-16,2 3-41 15,14 0-105-15,12 23-87 0,17 11-74 16,15 3-377-16</inkml:trace>
  <inkml:trace contextRef="#ctx0" brushRef="#br2" timeOffset="-86892">8336 2988 618 0,'0'0'116'0,"0"0"-19"16,0 0 19-16,0 0-25 15,0 0-20-15,0 0-18 16,-19-37-15-16,19 37-4 15,0 0-7-15,0 0 3 16,0 0-20-16,17 0-10 16,18 0 0-16,9 0 10 15,3 0-3-15,-3 0 1 16,-11 0-3-16,-14 0 2 0,-10 0-1 16,-6 0 0-1,-3 0 0-15,0 3-6 0,0 13-7 16,0 14 7-16,0 9 7 15,0 10 3-15,-3 6-2 16,-6-5-5-16,-1-1-2 16,-2 3 2-16,5-10-3 15,4-1-70-15,3-11-151 16,0-4-190-16</inkml:trace>
  <inkml:trace contextRef="#ctx0" brushRef="#br2" timeOffset="-86411">9054 2980 796 0,'0'0'187'15,"0"0"-83"-15,0 0 5 16,0 0-32-16,0 0-21 15,0 0-13-15,-50-141-21 16,31 141-13-16,-6 0-9 16,-5 3-6-16,2 28 3 15,3 7 0-15,15 5 3 16,10 5-5-16,0 7 1 16,3-2 0-16,29 6 4 0,2-3 4 15,5-7-3 1,-7-1 3-16,-1-5-2 0,-2-2-2 15,-4-7 0-15,-8-12 3 16,-9-7-3-16,-3-13-1 16,-5-2 1-16,0 0 9 15,-7-5 9-15,-16-27-4 16,-5-4-11-16,6-5 12 16,9-5 11-16,7 9 3 15,6-3-8-15,3-5-6 16,44-4-15-16,17-5-1 15,9-3-8-15,-3 8-27 16,-10 3-26-16,-3 1-30 16,-12 4-56-16,-16 1-50 0,-14 11-212 15</inkml:trace>
  <inkml:trace contextRef="#ctx0" brushRef="#br0" timeOffset="-66154">7834 5475 553 0,'0'0'373'0,"0"0"-268"0,0 0-22 16,0 0 0-1,0 0 21-15,0 0-5 0,0 0-42 16,-22-9-28-16,22 9-7 15,0 0-7-15,0 0-1 16,0 14 8-16,0 9 2 16,0 3-9-16,0 11-4 15,0 1-6-15,0-1-2 16,0-2 0-16,16-4-1 16,3-6-2-16,3-5 0 15,3-8-1-15,5-12 0 16,-5 0 2-16,0 0 3 15,2-17 3-15,-10-6-6 16,-4-9 7-16,-2 1-3 16,-8-1 9-16,-3-5 6 0,0 3 1 15,0-3 3-15,-27 3 0 16,-1 7-15-16,-13 11-1 16,0 10-5-16,-6 6-2 15,-2 0 0-15,5 0 0 16,5 0-1-16,11 14-6 15,9 4-16-15,6 4-21 16,10 1-48-16,3 5-62 16,0 4-151-16,0 3-91 15</inkml:trace>
  <inkml:trace contextRef="#ctx0" brushRef="#br0" timeOffset="-65557">6011 6736 870 0,'0'0'187'15,"0"0"-68"-15,0 0 6 0,0 0 1 16,0 0-30-16,0 0-29 15,-22-49-26-15,19 49-9 16,3 0-17-16,0 18-8 16,0 19-2-16,0 5 7 15,0 7 2-15,0-9-9 16,0-9-1-16,0-2-2 16,0-3-1-16,0-4-1 15,3-1 0-15,10-1-16 16,-1-3-51-16,21-6-111 15,11-11-161-15,19 0-309 16</inkml:trace>
  <inkml:trace contextRef="#ctx0" brushRef="#br0" timeOffset="-64830">11431 6805 861 0,'0'0'203'0,"0"0"-150"16,0 0-17-16,0 0 26 16,0 0 15-16,0 0-32 15,-13-43-25-15,41 37-10 16,-2 6 1-16,-4-3 6 0,-2 3-4 16,-4 0-4-1,-2 0-6-15,-3 20 0 0,-11 3 4 16,0 8-2-16,-8 4 0 15,-20 5 4-15,0-6 6 16,2-3 2-16,11-7-9 16,11-5-1-16,4-4-6 15,0-5 0-15,4-6 3 16,27-4-3-16,10 0 5 16,17-4 1-16,11-24-5 15,5-6-2-15,-5 6-5 16,-17 11-116-16,-33 17-166 15,-19 0-277-15</inkml:trace>
  <inkml:trace contextRef="#ctx0" brushRef="#br0" timeOffset="-63840">4436 8628 455 0,'0'0'177'16,"0"0"-73"-16,0 0-9 15,0 0 15-15,0 0-27 0,0 0-12 16,-61-28 4-1,61 18-16-15,0 0-16 0,12-1-19 16,18-7-17-16,1 7 9 16,7-3 3-16,0 5-2 15,-5 4-6-15,-5 1-3 16,-6 4 1-16,-9 0-9 16,-4 0 1-16,-6 0-3 15,-3 9-1-15,0 5 2 16,0 4 1-16,0-2 0 15,-15 4 0-15,-4 4-1 16,3 1 1-16,3-11 3 16,7-5-3-16,3-6 0 0,3-3-1 15,0 0-2-15,0 0 0 16,0 0-14-16,9 0 2 16,20-3 15-16,2-2 0 15,1-1 2-15,-7 6-4 16,-5 0 0-16,-1 0 0 15,-6 11 2-15,-7 15-3 16,-6 6 1-16,0-1 1 16,0 6 1-16,-19-3 2 15,-14-2-2-15,-4-4 0 16,-4-8 1-16,3-9-1 16,3-7-3-16,7-4-23 15,8 0-17-15,10 0-61 16,10-17-95-16,0-21-234 0</inkml:trace>
  <inkml:trace contextRef="#ctx0" brushRef="#br0" timeOffset="-62991">8378 8404 653 0,'0'0'243'0,"0"0"-136"15,0 0-37-15,0 0-8 16,0 0-2-16,0 0 16 16,0 0 29-16,0 41-40 15,0-20-24-15,0 1-18 16,0 4 0-16,0-3 0 15,0 0-11-15,0 0-2 16,0-12-9-16,0 1 5 16,0-4-6-16,13-8 0 15,9 0 8-15,-3 0-8 16,6 0 0-16,0-24 1 16,-3-1 1-16,1 0-2 0,-7 4 1 15,-6 8 6 1,-10 4-6-16,0 9-1 0,0 0-1 15,0 0-2-15,0 3-4 16,0 16 5-16,0 13 2 16,0 7 0-16,0 3-1 15,0 3 2-15,0-5-2 16,0 3-37-16,0-3-95 16,0-8-116-16,0 0-84 15</inkml:trace>
  <inkml:trace contextRef="#ctx0" brushRef="#br0" timeOffset="-58807">9408 8628 645 0,'0'0'221'15,"0"0"-149"-15,0 0-24 0,0 0 52 16,0 0 17-16,0 0-25 16,6-17-21-16,-6 15-17 15,0-1-10-15,0 3-6 16,0 0-12-16,0 0-11 15,0 0-7-15,0 0-7 16,0 0 8-16,0 0-8 16,0 0 0-16,0 0 1 15,0 0 0-15,0 0 0 16,0 0-2-16,3 0-1 0,3 5 1 16,7 12 0-16,0 7 1 15,2-10 0-15,-2 6 2 16,6-3-2-16,-3-3-1 15,-1-6 0-15,4 4 2 16,-2-3-2-16,-1-4 0 16,-3 4 3-16,-4 3-3 15,-9 4 0-15,0 7 1 16,0-2 0-16,-3-2 0 16,-16-5-1-16,-3-2 0 15,-3-3-2-15,-2-5-30 16,-1-4-21-16,3 0-36 15,6 0-38-15,0-4-68 16,8-17-70-16,5 2-67 16</inkml:trace>
  <inkml:trace contextRef="#ctx0" brushRef="#br0" timeOffset="-58748">9408 8628 448 0</inkml:trace>
  <inkml:trace contextRef="#ctx0" brushRef="#br0" timeOffset="-58634">9408 8628 448 0,'-8'-68'261'0,"8"62"-142"0,0 3-31 0,0-5-19 15,0-4-10-15,11 0-20 16,17-1 13-16,7 0-11 16,0 6-30-16,10 1-5 15,-7 1-6-15,3 5-63 16,-4 0-145-16,-2 0-410 16</inkml:trace>
  <inkml:trace contextRef="#ctx0" brushRef="#br0" timeOffset="-56949">6135 10933 644 0,'0'0'161'0,"0"0"-92"15,0 0-17-15,0 0-10 16,0 0-6-16,0 0-1 16,44-4-1-16,-8 4-14 0,-1 0 3 15,3 0 21-15,3-5-2 16,1-4-10-16,-4 5 2 15,-13 0-8-15,-6 4-10 16,-7 0-4-16,-12 0-8 16,0 14 5-16,0 18-1 15,0 13 2-15,-6 11 14 16,-22 0-6-16,6 3-9 16,-5 5-1-16,5-1-7 15,3-12 3-15,-6-1-4 16,9-17-33-16,0-7-90 15,7-6-165-15,9-11-461 16</inkml:trace>
  <inkml:trace contextRef="#ctx0" brushRef="#br0" timeOffset="-55989">9708 10703 686 0,'0'0'194'16,"0"0"-138"-16,0 0-29 16,0 0 29-16,0 0 10 0,0 0-6 15,3-149-11-15,-3 149 13 16,0 0 11-16,0-2-10 15,-6-2-15-15,-5 2-19 16,-8 2-9-16,-1 0-6 16,1 0-7-16,0 6-4 15,3 4-2-15,10 5 1 16,6-2-4-16,0 0 0 16,0-1-1-16,28-1-22 15,7 0-1-15,7 9 10 16,-1-3 1-16,-6 3 12 15,-7 0 2-15,-9-5-10 16,-10 5 5-16,-4 6 5 0,-5-1-7 16,0 7 8-1,-5-4 4-15,-14-2-3 0,-3-11 4 16,7-9-5-16,-1-4 2 16,0-2 3-16,7 0-3 15,2 0 4-15,7-6 2 16,0-14-3-16,0-17 2 15,2-5-2-15,31-30 1 16,-1-11 3-16,5-9-8 16,-7 10-2-16,-14 27-7 15,-13 21-6-15,-3 22-5 16,0 7-20-16,-13 5-42 16,-13 0-69-16,-9 0-43 15,-3 0-136-15</inkml:trace>
  <inkml:trace contextRef="#ctx0" brushRef="#br0" timeOffset="-17291">5366 3115 529 0,'0'0'37'16,"0"0"8"-16,0 0 8 15,0 0 15-15,0 0 2 16,0 0 3-16,0 0-5 16,26-156-30-16,-26 144-2 15,-3-2 3-15,-13 0-4 16,-3-3 11-16,-3-3-18 15,-5 6-10-15,2-3 3 16,-6 5-8-16,-7 3 17 16,0 4-20-16,-4 5-9 0,-2 0 4 15,3 0-4 1,0 14-1-16,5 1 0 0,14-4 4 16,3 0-5-16,0 4 1 15,-6 5 0-15,0 2 3 16,-8 10-3-16,-2 5 1 15,1 5 0-15,-1 11 1 16,2-5-1-16,14 6-1 16,4 3 3-16,8-8-3 15,7 8 1-15,0-3-1 16,0-8 0-16,22 6 2 16,-3-9-1-16,8-3 0 0,-5-3 0 15,0-8 2 1,0-6-2-16,3-3-1 0,3-1 0 15,11-1 2-15,9-4 1 16,2-6-3-16,8-2 2 16,-1-6 2-16,1 0-3 15,-5 0-1-15,4 0 3 16,-7-2-1-16,8-22 0 16,-10-7 0-16,-6-4 1 15,-4 1 2-15,-13-6-2 16,-3 3-1-16,-6-6 5 15,-10-11 0-15,-6-6 17 16,0-8 6-16,0-5-9 0,-10 11-5 16,-12 5-6-1,-6 5 3-15,-5 10 0 0,2 3-7 16,-4 9 1-16,7 10-3 16,-1 8-3-16,1 7-2 15,-5 5-3-15,-1 0 2 16,-4 0-22-16,0 0-53 15,2 14-14-15,8 3-33 16,6 1-16-16,3 4-18 16,9-2-22-16,4 0-147 15</inkml:trace>
  <inkml:trace contextRef="#ctx0" brushRef="#br0" timeOffset="-1905">11533 2437 461 0,'0'0'238'0,"0"0"-136"16,0 0-41-16,0 0 17 15,0 0 12-15,0 0-25 16,0 0-17-16,0 0 5 0,72-118-9 16,-40 115 0-16,-4 3-14 15,2 0-5-15,4 0 1 16,-12 31-24-16,1 15 10 15,-17 11-11-15,-6 15 8 16,-6 5 0-16,-39 12 11 16,-16-6-13-16,-5-12 1 15,11-16-7-15,14-23 6 16,16-16-6-16,19-14 1 16,6-2-2-16,0 0-4 15,28 0 3-15,24 0 1 16,-2-5 3-16,4-8-3 15,-6-3-21-15,-7 0-72 16,-6-2-32-16,-7 1-12 16,-1-6-13-16,-5 0-16 0,-3-8-8 15,3-3-157-15</inkml:trace>
  <inkml:trace contextRef="#ctx0" brushRef="#br0" timeOffset="-1662">12003 2544 283 0,'0'0'149'16,"0"0"-42"-16,0 0-2 15,0 0 18-15,0 0 17 16,0 0-46-16,-13-59-20 16,13 59-5-16,0 0-22 15,0 11 31-15,19 15-5 0,13 5-17 16,2 7-20 0,7 7-13-16,-2 3-13 0,-1 4-2 15,0-6-4-15,-10-6-4 16,-1-8-2-16,-8-13-60 15,-10-7-73-15,-6-9-34 16,0-3 33-16,-3-3-8 16,0-38-45-16,-3-16-36 15</inkml:trace>
  <inkml:trace contextRef="#ctx0" brushRef="#br0" timeOffset="-1491">12250 2490 104 0,'0'0'399'0,"0"0"-296"16,0 0-35-16,0 0 29 15,0 0 20-15,0 0-16 16,-47-28-24-16,28 59-24 0,-7 24-21 16,-2 10 14-16,2 6-19 15,7 2-22-15,9-14-5 16,7-7-12-16,3-15-86 16,0-23-173-16,6-14-333 15</inkml:trace>
  <inkml:trace contextRef="#ctx0" brushRef="#br0" timeOffset="-1101">12418 2359 695 0,'0'0'198'0,"0"0"-117"16,0 0 7-16,0 0 24 15,0 0-12-15,0 0-9 16,-63 128-18-16,47-71-33 15,4 1-18-15,8-1 7 16,4 0-20-16,0-6-2 16,10-4-7-16,18-19-1 15,-2-14 1-15,5-14-12 16,-6 0-8-16,2-2 17 16,1-36-11-16,-3-2 14 15,1 0-1-15,-3 5 4 16,-4 18-3-16,-13 9 0 15,-3 6 0-15,-3 2-1 0,0 0 0 16,0 0-2-16,0 27 1 16,0 11 2-16,0 3 6 15,0 4-6-15,0-5 0 16,5-3 0-16,3-6-2 16,4-8-45-16,1-6-150 15,-4-10-79-15,10-7-171 16</inkml:trace>
  <inkml:trace contextRef="#ctx0" brushRef="#br0" timeOffset="796">15087 2087 420 0,'0'0'322'15,"0"0"-127"-15,0 0-67 16,0 0 13-16,0 0-4 16,0 0-34-16,-52-54-31 15,27 37-27-15,6 3-4 0,-3-1-11 16,3 5-4 0,-3 0-2-16,3 5-15 0,-3 5-3 15,-6 0 2-15,-8 20-8 16,-2 25 0-16,3 10 1 15,4 8 2-15,8-1-1 16,7-7-2-16,13-12 0 16,3-10-2-16,0-6-2 15,0-10 1-15,25-11-2 16,8-6-8-16,-2 0 2 16,10-12 6-16,3-23 5 15,-3-5 1-15,5-8 0 0,-15 5 0 16,-6 6 2-1,-9 11 0-15,-8 12-1 16,-8 14 0-16,0 0-1 0,0 0 1 16,0 23-2-1,0 25 0-15,0 21 7 0,0 8-2 16,0-5 0-16,0-7-2 16,0-10-3-16,0-13 0 15,3-1-22-15,3-16-70 16,2-13-134-16,0-12-160 15,-2-7-569-15</inkml:trace>
  <inkml:trace contextRef="#ctx0" brushRef="#br0" timeOffset="1443">11676 3748 704 0,'0'0'174'0,"0"0"-70"16,0 0-27-16,0 0 1 16,0 0-19-16,-30-154-9 15,40 134 15-15,10 6-21 0,2 0-17 16,-3 2-1 0,6 6-12-16,3 6-1 0,-2 0-2 15,0 0-4-15,-4 22-3 16,-9 16 1-16,-10-1-4 15,-3 15 4-15,0 11-2 16,-30 8 1-16,-8 11-1 16,-3-1 0-16,10-4-2 15,6-15 0-15,14-15 2 16,9-13-6-16,2-18 2 16,0-6-3-16,28-10 0 15,10 0 2-15,10-5-1 0,6-25 3 16,3 2-20-16,-10-1-44 15,-9 9-74 1,-15 12-88-16,-13 8-118 0</inkml:trace>
  <inkml:trace contextRef="#ctx0" brushRef="#br0" timeOffset="1709">12104 3826 669 0,'0'0'197'15,"0"0"-122"-15,0 0 24 16,0 0 8-16,0 0-16 16,0 0-11-16,-35-78-25 15,35 78-22-15,0 2-25 16,9 27-5-16,23 14 14 0,7 6 8 16,-1-3-17-16,0 0 6 15,-4-7-12-15,-4-7 0 16,-8-9-2-16,-6-6-14 15,-7-8-68-15,-3-9-112 16,-6 0 13-16,0 0-3 16,0-32-78-16</inkml:trace>
  <inkml:trace contextRef="#ctx0" brushRef="#br0" timeOffset="1870">12278 3645 603 0,'0'0'119'0,"0"0"-55"0,0 0-30 15,0 0 46 1,0 0 15-16,0 0 9 16,-63 160-39-16,51-109-29 0,-4 4-12 15,6-3-24-15,4-9-30 16,6-7-177-16,0-4-343 16</inkml:trace>
  <inkml:trace contextRef="#ctx0" brushRef="#br0" timeOffset="2282">12396 3483 631 0,'0'0'228'0,"0"0"-123"16,0 0-38-16,0 0-3 15,0 0 3-15,0 0-9 16,3 91 27-16,-3-20-18 15,0-5-33-15,0-14-10 16,0-10-13-16,0-13-5 16,0-11 4-16,3-8-10 15,19-10 0-15,5 0 0 16,4 0-1-16,10-20 1 16,3-23 2-16,5-6 0 15,-11 10 3-15,-13 10-4 16,-12 21 0-16,-10 2 1 15,-3 6-2-15,0 0-1 16,0 11-7-16,0 30 8 0,0 8 11 16,0 4-5-16,0-4 0 15,0-3-2-15,0-3-2 16,0-11-1-16,0-7-1 16,3-11-13-16,6-5-79 15,7-9-137-15,9 0-117 16,8-29-35-16</inkml:trace>
  <inkml:trace contextRef="#ctx0" brushRef="#br0" timeOffset="2715">12940 3743 313 0,'0'0'517'0,"0"0"-423"16,0 0-10-16,0 0 36 15,0 0 10-15,0 0-34 16,-19-12-58-16,28 12-25 15,26-6-11-15,12-5 12 16,5-12-1-16,8-5-10 16,-2-6 2-16,-14 2 0 15,-13 10-5-15,-18 13 0 16,-13 0 0-16,0 2-1 16,0-1-3-16,-22-2 0 15,-8-3 4-15,-3 2 0 16,0 2-2-16,14 1 2 0,7 3 6 15,8 2-6-15,1-3 6 16,3 6-4 0,0 0-1-16,0 0-1 0,0 0 2 15,0 0-4-15,0 27 4 16,3 9 3-16,-3 6 10 16,4 1-13-16,-4 6 7 15,0 2-2-15,0 3-4 16,0 4 2-16,0-7 0 15,0-8-10-15,0-8 2 16,0-13-75-16,0-10-99 16,0-12-39-16,0 0-107 15,22-37-335-15</inkml:trace>
  <inkml:trace contextRef="#ctx0" brushRef="#br0" timeOffset="3061">13457 3389 723 0,'0'0'226'15,"0"0"-157"-15,0 0-8 16,0 0 30-16,0 0-10 16,0 0-22-16,58-58-29 15,-42 58-13-15,-4 0 15 0,7 8-7 16,-3 12-5-1,-7 10-14-15,-2 3-5 16,-7 22 11-16,0 8-6 0,-7 8-4 16,-27 9 0-16,-4-8-2 15,2-9 0-15,11-14 3 16,9-19-2-16,16-12-1 16,0-10 0-16,0-5-5 15,13-3 5-15,18 0-6 16,18-23 6-16,11-34-22 15,7-8-87-15,-4 4-125 16,-13 12-258-16</inkml:trace>
  <inkml:trace contextRef="#ctx0" brushRef="#br0" timeOffset="3593">14188 3580 784 0,'0'0'189'0,"0"0"-159"16,0 0 12-16,0 0 6 16,0 0-22-16,0 0-3 15,50-12-1-15,-11 6 7 16,-1-2 9-16,6 0 2 15,5-10-2-15,-2-2-21 0,0-2-9 16,-12 1 9 0,-15 13-12-16,-15 2 4 0,-5 3 5 15,0-3 8-15,0-5 10 16,-22-4-11-16,-3 1-5 16,0 1 2-16,-1 1 0 15,11 6-4-15,2 0 6 16,10 3-18-16,-3 3-1 15,6-3 2-15,-5 3-3 16,5 0 0-16,0 0-1 16,0 0-4-16,8 0 2 15,23 0-2-15,4 18 5 0,9 1 4 16,1 1-1-16,-10 4 2 16,0-2-3-16,-10 4 3 15,-6 0 1-15,-2 6-3 16,-11-7 2-16,-6 1 1 15,0 2-6-15,-6 0 0 16,-24 5-21-16,-4-3-77 16,2 2-100-16,4-6-59 15,9-6-229-15</inkml:trace>
  <inkml:trace contextRef="#ctx0" brushRef="#br0" timeOffset="3855">14897 3422 570 0,'0'0'427'0,"0"0"-329"15,0 0 0-15,0 0 32 16,0 0-6-16,0 0-55 16,3-15-23-16,-16 65-6 15,-7 10-3-15,9 3-7 16,0-9-12-16,8-9-15 15,3-8-1-15,0-5-2 16,0-6-1-16,0-6-45 16,0-11-72-16,0-7-100 15,17-2-69-15,2 0-58 16</inkml:trace>
  <inkml:trace contextRef="#ctx0" brushRef="#br0" timeOffset="4207">15040 3568 700 0,'0'0'177'0,"0"0"-68"16,0 0 22-16,0 0-2 15,0 0-24-15,0 0-46 16,0-18-32-16,0 22-12 16,0 24-7-16,0 4 2 15,0-1 3-15,6-5-10 16,10-15-3-16,3 1 0 15,6-9 2-15,-3-3-2 16,0 0 7-16,0-11-6 16,-5-16 6-16,2-1-2 0,-7-6 10 15,-2-1 23-15,-10-2 2 16,0 5 5-16,0 4-19 16,-25 5-15-16,-8 9 1 15,-2 8-12-15,1 6 4 16,-1 0-8-16,10 0 4 15,3 3-38-15,11 8-29 16,11-2-56-16,0-6-157 16,17-3-88-16,21-20-275 15</inkml:trace>
  <inkml:trace contextRef="#ctx0" brushRef="#br0" timeOffset="5671">16040 1381 674 0,'0'0'174'16,"0"0"-56"-16,0 0-1 16,0 0 16-16,0 0 6 15,-203-109-34-15,151 95-39 16,-5 2-21-16,-3 4-3 16,-7 2-11-16,-2 0-8 15,-8 4-3-15,-8-5-11 16,-14 7-1-16,-19 0 2 15,-11 0-10-15,-11 0 9 16,-3 15-9-16,6-1 2 16,4 1 3-16,2 2-3 15,-2 1-2-15,-7-5 0 16,0 2 2-16,8-1-2 0,8 0 0 16,9 1 0-16,13-4-4 15,4-3 6-15,9-2-2 16,-4-3 0-16,-5 3 3 15,-7 6-5-15,-13 8 2 16,-12 2 0-16,-7 7 0 16,-6-1 2-16,5 1-2 15,1 0 0-15,13 2 2 16,9-2-2-16,27-3 0 16,17-6 2-16,18-4-4 15,15-1 4-15,5-1-2 16,8-5 0-16,3 0 0 0,-6 1-4 15,1 2 4-15,-1 8 0 16,3 6-3-16,3 5-4 16,-1 12 5-16,1 6 0 15,2 8 2-15,6 6-6 16,-2 6 7-16,2 2-1 16,2 12 0-16,-7 11 1 15,3 4-1-15,0 1 0 16,-3-8 0-16,7-1-3 15,-7-5 3-15,3 4 0 16,-4 0 3-16,-2 2-2 16,0 1-1-16,-7 7 0 15,1 11 5-15,3 4 0 0,3 1-5 16,5-4 2-16,4-9 1 16,7-1 0-16,3-10-3 15,3-12 0-15,0 0 3 16,0-11-1-16,0-2-2 15,9-7 0-15,7-4-1 16,4-4 1-16,8-5 0 16,10-5-4-16,10-7 4 15,13-5 1-15,8-4-1 16,17-5 2-16,15-8 1 16,23-4-1-16,10-8-1 15,6 0-1-15,9 0 0 16,-6 0 2-16,-10 3-2 15,-8 0 1-15,-12-3-1 0,2 0 3 16,3 0-3-16,9-18 0 16,19-13 2-16,5-5-3 15,3 3 1-15,-5 11 0 16,-6 5 11-16,-3 8-11 16,-11 3 3-16,-1 6-3 15,-11 0 0-15,-2 0 0 16,0-3-2-16,1-8 2 15,5-6 0-15,3-3 2 16,-1-6-2-16,6-3 0 16,-13 1-1-16,-10 2 0 15,-11 3 1-15,-16 3 0 16,-2 6-1-16,-5 3 2 0,-1-4-1 16,1 0 0-1,2-4 1-15,5-10-4 0,-2-2 3 16,-2-9 0-16,-7-3-1 15,-5-3 2-15,-10-2-1 16,-1-4 5-16,-11-8-4 16,-13-12 3-16,-9-13-2 15,-9-13-2-15,-7-7 1 16,-3-9-1-16,0-4 0 16,0-7-1-16,0-4 4 15,0-6-5-15,0-5 2 16,-3 0 0-16,-4 0 0 15,-8-3 4-15,-4 6-8 0,-13 2 4 16,-7 4 0-16,-2 14-1 16,7 11 1-16,8 21 0 15,11 25-2-15,5 16 4 16,1 10-2-16,-1 8 0 16,-10 4-1-16,-14 4-2 15,-23 18-38-15,-26 0-22 16,-21 26-39-16,-21 17-151 15,-21-3-167-15</inkml:trace>
  <inkml:trace contextRef="#ctx0" brushRef="#br0" timeOffset="18880">12365 592 719 0,'0'0'219'0,"0"0"-96"15,0 0 29-15,0 0-3 16,0 0-48-16,0 0-29 16,0 0-11-16,-13-55-23 15,13 55-9-15,0 0-3 16,0 0-22-16,0 3-1 16,0 38-3-16,0 7 4 15,0 12 0-15,0 0-2 16,9 1 2-16,-2-4-1 15,2-3 0-15,-3-9 0 16,1-16-3-16,-4-11 0 16,-3-13 5-16,0-5-5 15,0 0 2-15,0-9 13 0,0-31-1 16,-16-23 10 0,-3-17-14-16,-3-17-8 0,6-14 2 15,1-7-4-15,5-4 0 16,10 1 0-16,0 15 3 15,0 29-6-15,13 29 3 16,-4 25-10-16,4 20 4 16,9 3-23-16,6 0-17 15,10 34-3-15,1 15-45 16,-11 16-76-16,-9 19-70 16,-15 10-37-16,-4 3-141 15</inkml:trace>
  <inkml:trace contextRef="#ctx0" brushRef="#br0" timeOffset="21162">12264 843 515 0,'0'0'109'0,"0"0"-27"16,0 0 17-16,0 0-22 16,0 0-6-16,0 0 6 15,104 9-12-15,-40-26 10 16,2-6-24-16,3-6-6 15,2 3-10-15,-14 1-13 16,-9 8 11-16,-16 5-13 16,-17 4 3-16,-11 5 4 0,-4 3-8 15,0 0 8 1,0 0-6-16,0 0-13 0,0 0-5 16,-13 11-1-1,-3 18-2-15,-6 8 8 0,2 6-7 16,4 6-1-16,4-1 5 15,9-2-5-15,3-9 1 16,0-5-1-16,3-12 0 16,22-14 0-16,3-6 3 15,5 0-1-15,2-9 4 16,6-31-4-16,-2-6 10 16,-8-11-9-16,-12 0-2 15,-6-1 4-15,-13-2-1 16,0 6 0-16,0 8 8 0,-7 15-7 15,-15 14 21-15,0 14-20 16,-1 3-6-16,-2 3-3 16,0 28-4-16,-1 12 7 15,4 3 0-15,10-9 4 16,8-6-6-16,4-4 2 16,0-11 0-16,0 2-3 15,19-10 8-15,7-5-3 16,2-3-2-16,8 0 0 15,-3-17 4-15,3-9-4 16,-1-3 1-16,-4-2 4 16,-4 8 0-16,-8 9-5 15,-7 5 4-15,-5 9 0 16,-1 0-8-16,3 0-2 16,7 0 3-16,0 21 2 0,6 7 0 15,-9 3-1-15,-1 3 2 16,-1 1 0-16,-6-1 0 15,1-5 0-15,-3-3 0 16,2-12-3-16,-2-2 8 16,3-7-5-16,-1-5 0 15,6 0 3-15,5 0 4 16,6-20-7-16,12-15 0 16,-2-7 4-16,4-1 3 15,-11 6-7-15,-9 5 0 0,0 7 7 16,-4 11-10-16,-6 5 7 15,-2 6-4-15,-4 3 0 16,0 0-2 0,0 0 0-16,0 0-3 0,6 6-5 15,3 10 10-15,1 2 0 16,-1-4 2-16,-1 3-6 16,0-3 12-16,3-4-9 15,-5-2 1-15,3-8 0 16,-2 0-1-16,-1 0 3 15,7 0 3-15,-1-12-1 16,4-19-1-16,3-3-1 16,-3-1-2-16,-1 1 8 15,-2 2-8-15,-10 15 0 16,0 6 1-16,-3 11-6 0,5 0 5 16,1 0-3-1,2 16-7-15,6 14 3 0,-1 4 0 16,-1 1 5-16,-5-10 2 15,2-2 5-15,-3-6-4 16,1-14-1-16,-1-3 0 16,-3 0 5-16,0 0 2 15,4 0-6-15,5-9 1 16,4-16 6-16,1-7-7 16,2 2 0-16,-7 9-1 15,-2 3 3-15,-4 1-3 16,-3 9 0-16,4 5 0 0,-4 3-2 15,3 0-4-15,3 11-2 16,1 18 0-16,-1 2 8 16,-2 3-6-16,2-2 7 15,7-12-1-15,3-3 0 16,4-8 5-16,-1-9 1 16,3 0-5-16,1 0 0 15,-1-3 9-15,-6-20-10 16,1 0 0-16,-12-8 2 15,6-5 3-15,-11 6-3 16,-3 1 2-16,0 10-1 16,0 4 6-16,0 15-5 15,0 0-4-15,0 0 0 0,0 9-13 16,0 14 9 0,0 11 1-16,0-3 3 0,0-2 2 15,3-4-1-15,7-10-1 16,-1-4 0-16,4-2 2 15,-1-6-2-15,4-3 0 16,3 0 3-16,0 0-1 16,3-9 1-16,1-14-2 15,-1-5-1-15,-3 2 4 16,-3 1-4-16,-10 5 0 16,-3 8 6-16,-3 6-6 15,0 6 0-15,0 0 0 16,0 0-1-16,0 3-13 15,10 17 10-15,2 9 1 0,4-9 6 16,9-1-3-16,8-7 4 16,2-12-4-16,9 0 0 15,6-2 1-15,2-33 5 16,2-8-3-16,-9-5-1 16,-11-7 3-16,-11-2 0 15,-17 3 0-15,-6-1 16 16,0-2-18-16,-16 6 24 15,-15 7-22-15,4 17-1 16,5 9 6-16,10 12-10 16,-1 6-2-16,3 12 1 15,-2 37-4-15,-1 22 5 16,7 6 1-16,3 0 0 0,3 0 1 16,0-11-2-16,0-8 2 15,12-15-2-15,7-15-2 16,13-14-2-16,4-8 2 15,14-6 2-15,4 0-3 16,10-32 8-16,2-8-3 16,-9-3-2-16,-6 4 7 15,-19-1-5-15,-13 11-2 16,-10 11 2-16,-5 10-2 16,-1 6 1-16,-3 2-2 15,3 0-7-15,0 0-8 16,0 19 16-16,8 4 0 0,-6-2 2 15,4-13 1 1,5-2-2-16,-9-6-1 0,-2 0 2 16,-3 0 2-16,0 0 2 15,0 0-3-15,0-4 2 16,0-6 2-16,-6-5-7 16,-10 9 0-16,-3 3 0 15,1 3-11-15,-8 0 7 16,1 0-6-16,-3 12 6 15,-10 23 2-15,2 1 0 16,1 10 2-16,10-1 0 16,11-7 1-16,12-3-5 15,2-13 4-15,0-8 0 16,26-5-3-16,8-9-2 0,10 0 5 16,8-25 3-16,2-13-1 15,-7 3 5-15,-11 7-7 16,-17 5 0-16,-13 9 6 15,-3 6-2-15,-3 5-4 16,0 3 0-16,0 0-3 16,0 0 2-16,0 14-12 15,16 12 13-15,3 0-2 16,9-7 5-16,10-4-4 16,10-13 1-16,6-2-33 15,-4 0-34-15,-7-14-70 0,-25 0-125 16,-18 0-224-1</inkml:trace>
  <inkml:trace contextRef="#ctx0" brushRef="#br2" timeOffset="26009">2396 2084 772 0,'0'0'84'0,"-57"-199"-2"16,54 155-15-16,3 25 10 16,0 13-10-16,0 6-17 15,31 0-27-15,62 45-16 16,59 50 51-16,64 53 13 0,61 47 3 15,53 28-24-15,36 17 2 16,21 11-15 0,-6 12-9-16,-16 23 0 0,-8 23 1 15,-33 29-8-15,-13 13 5 16,-36 12-3-16,-42-2-9 16,-43-13-9-16,-37-40-4 15,-29-56 3-15,-19-59 13 16,-17-65-4-16,-24-51-3 15,-23-28-6-15,-22-29 1 16,-16-12-2-16,-3-8 0 16,0-63-3-16,-37-40-1 15,-14-48-46-15,-7-15-22 16,8 3-35-16,-2 6-57 16,8 8-54-16,0 0-118 0,-3-8-399 15</inkml:trace>
  <inkml:trace contextRef="#ctx0" brushRef="#br2" timeOffset="26415">7567 689 987 0,'0'0'29'0,"0"0"-21"15,0 0-2-15,0 0-2 16,-165-107 37-16,140 97 61 16,-3 10 5-16,-13 0-35 15,-27 74-39-15,-31 78-10 16,-39 97 26-16,-51 85 0 16,-51 63-2-16,-40 48-14 15,-44 20-12-15,-42 55 0 16,-46 50 4-16,-58 29 0 15,-39 2-4-15,-2-38-8 16,31-63 10-16,54-69-3 16,79-72-7-16,75-79 5 15,85-81-9-15,75-73 1 16,62-60-4-16,50-45-6 0,3-16-7 16,63-5-10-16,24-3-10 15,14-45-49-15,-5-22-93 16,-27-7-198-16,-45 6-289 15</inkml:trace>
  <inkml:trace contextRef="#ctx0" brushRef="#br2" timeOffset="37521">14957 2562 222 0,'0'0'144'0,"0"0"-32"0,0 0 7 16,0 0-6-16,0 0-15 15,0 0 5-15,0 0-6 16,0 0 18-16,-51 71-12 16,45-68-20-16,-19 3-17 15,-18 5-15-15,-16 4-22 16,-15 1-15-16,8 1-2 15,15-2-7-15,15-4 0 16,19-2-4-16,9-3-1 16,8-3 0-16,0-1-3 15,0 2 0-15,0 4-6 16,16 4 4-16,26-1 5 0,21-6-6 16,27-1 6-16,14-4 1 15,4 0 5-15,0-6-3 16,-13-20-2-16,-12-2 0 15,-17-4 4-15,-17 7-2 16,-15 6-3-16,-15 6 7 16,-12 10-4-16,-7 0-2 15,0 3 2-15,0 0-3 16,0 0-19-16,-23 17-60 16,-5 24-88-16,-11 10-31 15,4 2-89-15,4 11-188 16</inkml:trace>
  <inkml:trace contextRef="#ctx0" brushRef="#br2" timeOffset="37958">14744 4303 586 0,'0'0'133'16,"0"0"-64"-16,0 0 22 16,0 0 10-16,0 0-33 15,200-100-5-15,-137 74-4 0,1 3-29 16,-1 8-9-1,-2 2-10-15,-4-5-7 0,1 1-4 16,-4-6-19-16,-13 0-147 16,-16 2-131-16</inkml:trace>
  <inkml:trace contextRef="#ctx0" brushRef="#br2" timeOffset="53073">4598 9675 192 0,'0'0'436'15,"0"0"-353"-15,0 0-16 16,0 0 17-16,0 0 8 16,0 0-21-16,0 0-6 15,0-15-4-15,0 15-5 16,0 0-9-16,0 0-9 16,0 0-5-16,0 0-11 15,0 0-3-15,0 0-2 16,0 0-2-16,0 0-8 15,0 0 4-15,0 0-5 0,0 0-5 16,-7 20-1 0,-24 15 1-16,-8 8 9 0,-5-1-2 15,6 4-1-15,-3-3 5 16,-4 6 1-16,1 8-4 16,-7 6 4-16,-7 17-4 15,-8 9 4-15,-11 13-5 16,-8 6 6-16,-7-1-7 15,10-4-4-15,8-3 0 16,17-23-2-16,21-14 4 16,14-29-5-16,13-16 0 15,9-13 1-15,0-5 0 16,0 3-1-16,0-3 0 16,0 0 1-16,0 0 0 0,0 0 0 15,0 0 0-15,0 0 3 16,0 3-5-16,0 0 2 15,0-3-1-15,0 0 3 16,0 0-1-16,0 0 1 16,0 0-2-16,0 0 5 15,0 0-5-15,0 0 8 16,-3 0-6-16,-4-17 3 16,-2-4 0-16,-4 1-3 15,-2 6-1-15,-4 0-1 16,0 3-1-16,-3 5 4 15,-8 6-4-15,-1 0-2 16,-7 0 0-16,-6 20-2 0,3 5 4 16,-8 9 2-16,5 7-2 15,2 2-2-15,1 9 1 16,3-1 1-16,3 2 0 16,1 5 0-16,4-1 0 15,5 3 0-15,3 4 0 16,6-1 1-16,10 6-1 15,6 4 0-15,0-1 0 16,0 8 0-16,38-3 0 16,12 6 0-16,14-23 3 15,18-6-3-15,11-20 1 16,9-11 0-16,-1-17-1 0,-2-6 1 16,0 0-1-16,-5-11-2 15,5-30 0-15,-11-7 2 16,-1-12 0-16,-17 0-2 15,-16-3 2-15,-20-3 1 16,-18-5 1-16,-13-12-2 16,-3-6 4-16,0 1-3 15,-31-1 7-15,-20 9 3 16,-16 12-4-16,-21 8 1 16,-11 14-4-16,-3 14-3 15,4 18-1-15,18 7-1 16,17 7-4-16,11 0 2 15,21 0-18-15,15 13-46 0,13 7-62 16,3 5-111-16,0 1-118 16</inkml:trace>
  <inkml:trace contextRef="#ctx0" brushRef="#br2" timeOffset="54244">5068 9769 749 0,'0'0'144'0,"0"0"-59"16,0 0 13-16,0 0 16 16,0 0-12-16,0 0-29 15,-29-31-15-15,29 28-29 16,0 3-13-16,19 0-15 16,7 32 1-16,11 11 17 0,4 16 10 15,5 13-4-15,1 8-2 16,3 17-4-16,5 6-6 15,2 0-3-15,-2 0-2 16,-5-12-1-16,-6-8-5 16,-6-14 1-16,-5-6-2 15,-5-12 2-15,-6-5 3 16,0-12-6-16,-3-8 1 16,-3-9 1-16,-2-9-2 15,-5-4 0-15,-4-4 0 16,0 0 1-16,-5 0-1 15,3 0 0-15,-3-18 9 16,0-7-9-16,0-4 6 16,0 4-5-16,-13 1-1 0,-13 5 1 15,-6-1 5-15,4 2-6 16,3 7 0-16,6 5 0 16,-3 6-1-16,-5 0-2 15,-4 0-1-15,-7 29-2 16,0 8 5-16,-1 15 1 15,4 5 5-15,10 6-5 16,6 1-5-16,4 0 5 16,5 2 0-16,10 3 1 15,0-1 0-15,0 4-2 16,3 6 1-16,16-2 0 16,10 1 5-16,-4-8-5 0,6-12 0 15,8-12-1-15,2-16-2 16,7-12-5-16,6-17-10 15,6 0 5-15,6-11 4 16,5-29 9-16,-5-6 1 16,-8 0 0-16,-14-11 2 15,-9 0 2-15,-10-6 8 16,-8 0 3-16,-11-8-3 16,-6-10 5-16,0-6-7 15,-3-6 1-15,-22-1-5 16,-5 14-1-16,-8 17 0 15,4 18-1-15,-10 13-5 16,-8 12 0-16,-14 9-1 0,-14 11-4 16,-5 0-13-1,2 2-47-15,12 27-29 0,18 5-96 16,15 6-108-16,6-5-205 16</inkml:trace>
  <inkml:trace contextRef="#ctx0" brushRef="#br2" timeOffset="65197">3625 13249 514 0,'0'0'255'0,"0"0"-35"16,0 0-42-16,0 0-36 0,0 0-18 15,0 0-43-15,-47-106-23 16,47 103-6-16,0 0-19 16,0 0-9-16,0 3-12 15,0 0-12-15,0 0-1 16,0 28-6-16,0 26 5 16,-10 7 2-16,-5 8 4 15,2-6-3-15,-3 0 1 16,0-12 0-16,1-5-2 15,4-10 3-15,6-18-3 16,2-9 0-16,3-9 1 16,0 0 0-16,0 0 3 0,0 0 3 15,0-12 1-15,0-29-3 16,0-21-1-16,0-26-4 16,0-9 2-16,0-10-2 15,8 5-1-15,12 13-1 16,-4 24 2-16,-7 27 0 15,-2 27 0-15,-1 11-3 16,10 0-9-16,15 17 0 16,7 23 6-16,10 23 3 15,-3 8 2-15,-14 4-5 16,-1 1 3-16,-16-5 0 16,3-4-6-16,-4-13-30 15,-4-11-6-15,1-11-32 0,-4-6-45 16,-3-18-31-1,-3-2-17-15,0-6 10 0,0 0 28 16,-9 0-92 0,-26-12-210-16</inkml:trace>
  <inkml:trace contextRef="#ctx0" brushRef="#br2" timeOffset="65381">3267 13500 385 0,'0'0'163'16,"0"0"-52"-16,0 0 6 15,0 0-14-15,0 0-58 16,0 0-33-16,171-100-7 0,-53 77 5 16,15 3 1-1,1 4-7-15,-10 7-4 0,-33 9-9 16,-20 0-104-16,-30 0-85 16,-19 5-205-16</inkml:trace>
  <inkml:trace contextRef="#ctx0" brushRef="#br2" timeOffset="66458">5280 13137 792 0,'0'0'124'0,"0"0"-6"16,0 0-9-16,0 0-12 15,0 0-30-15,0 0-6 16,-69-123-22-16,69 123-19 16,0 0-8-16,0 0-11 15,0 0-1-15,0 0-2 0,0 0-2 16,0 6-6-1,0 25 0-15,0 15 10 0,0 11 2 16,6 5-2-16,0-1 1 16,-2-1 0-1,-1-8-1-15,0-7 1 0,-3-13 1 16,0-18-2-16,0-2 1 16,0-12 0-16,0 0 0 15,0 0 6-15,0 0 7 16,0 0 37-16,0-32 24 15,0-11-51-15,-3-17-16 16,3-17-6-16,0-12 0 16,0 1-1-16,3-7 1 15,16 18-2-15,-3 19 2 0,-7 19-2 16,-3 28-2-16,-1 5 2 16,6 6-8-16,12 0-9 15,9 14-3-15,6 21 9 16,-4 10 1-16,-7 7 3 15,-8-1-16-15,-13 1-7 16,-6-7-3-16,0-2 0 16,0-17 0-16,0-12 5 15,-14-10 17-15,-2-4 11 16,2 0 0-16,-6 0 5 16,10 0 3-16,7 0-4 15,3 0 8-15,0-7-6 16,0 7-6-16,0 0-5 0,13 0-5 15,21 0-1-15,18 25 6 16,5 3-2-16,1 5-11 16,-11 10 10-16,-9-4 0 15,-16 2 3-15,-13-7-3 16,-9-2 7-16,0-12-6 16,-34-6 7-16,-20-8 2 15,-20-6 5-15,-4 0-1 16,-6 0-3-16,9-9-2 15,17-5 2-15,17 3-6 16,25-1-9-16,16-2-85 16,38-12-134-16,58-23-404 0</inkml:trace>
  <inkml:trace contextRef="#ctx0" brushRef="#br2" timeOffset="67125">6833 13089 552 0,'0'0'166'0,"0"0"-28"16,0 0-17-16,0 0-20 15,0 0-8-15,-56-172-23 16,43 146 5-16,-3 8-5 16,4 2-24-16,-4 14-3 15,-3 2-23-15,-6 0-14 16,-14 0-6-16,-9 39 0 16,1 16 0-16,5 10 0 15,7 6-3-15,13 4 2 16,16-6 1-16,6-4-2 0,6-8 2 15,45-8 0-15,7-9 0 16,11-8 2-16,-2-7-2 16,6-16-1-16,-1-7-8 15,8-2-22-15,5 0-53 16,-1-28-52-16,-14 0-98 16,-20-1-441-16</inkml:trace>
  <inkml:trace contextRef="#ctx0" brushRef="#br2" timeOffset="67735">7822 13203 865 0,'0'0'201'0,"0"0"-55"16,0 0-8-16,0 0-25 16,0 0-37-16,0 0-40 15,-38-84-18-15,38 84-17 16,0 0-1-16,0 0-13 16,0 35-7-16,-3 9 20 15,-7 12 1-15,7-4 0 0,0 1 2 16,3-3-3-16,0-13 1 15,0-3 0-15,0-14 0 16,0-12-1-16,0-5 0 16,0-3 3-16,0 0 5 15,0 0 5-15,0-25 3 16,0-15 5-16,0-17-20 16,3-6 0-16,0-3 4 15,0-3-4-15,1 7-1 16,-4-4 4-16,0 17-4 15,0 9 5-15,0 18-6 16,0 10 3-16,0 9-4 16,3 3 1-16,0 0-7 15,19 0-2-15,13 7-7 0,15 29 14 16,11 7 0-16,-4 5 2 16,-10 10-4-16,-8-7 3 15,-14-6-2-15,-9-1 3 16,-9-1 1-16,-7-4-2 15,0-1 0-15,-16-1 1 16,-25-3-5-16,-8-2 4 16,-1-7-36-16,6-2-45 15,12-2-48-15,7-3-93 16,19-8-124-16</inkml:trace>
  <inkml:trace contextRef="#ctx0" brushRef="#br2" timeOffset="69900">11659 12913 842 0,'0'0'129'15,"0"0"14"-15,0 0-27 16,0 0-10-16,0 0-22 15,0 0-34-15,-22-97-20 16,19 97-12-16,-4 0-18 16,-8 0-4-16,-11 38-9 0,-8 13 13 15,-4 8 3-15,12 10-3 16,16 6 0-16,10-4 1 16,0-7 1-16,22-5-1 15,20-11-1 1,9-22 1-16,10-6 0 0,-5-14 2 15,1-6-3-15,-13 0 1 16,-14 0 2-16,-11-14 7 16,-13-9-3-16,-6-6-3 15,0 4 1-15,0-7-2 16,0 6-2-16,-9 3 2 16,2 8-1-16,7 5 0 15,0 7 2-15,0 3-4 16,0-5-2-16,10-2-4 15,12 2 4-15,6-1-1 0,1 6 2 16,-4 0 0-16,3 0 0 16,-1 0-3-16,-5 0 3 15,-3 11-4-15,-4 4 2 16,-2 8 2-16,1 8 0 16,-9 9 1-16,-2 11 1 15,-3 7 5-15,0 5 3 16,0-4 2-16,0 10 6 15,0 0 3-15,0-9-6 16,0-3-3-16,0-8 2 0,0-15-3 16,0-11-3-1,0-11-4-15,0-4-2 0,3-8 1 16,-3 0-1-16,0 0-1 16,0 0 0-16,0 0-40 15,3 0-77-15,8 0-256 16</inkml:trace>
  <inkml:trace contextRef="#ctx0" brushRef="#br2" timeOffset="68964">10255 13051 959 0,'0'0'161'15,"0"0"-16"-15,0 0-26 0,0 0-4 16,0 0-54 0,0 0-42-16,0-74-19 0,0 91-10 15,0 26-14-15,0 23 24 16,0 3 8-16,0 3-5 16,0-10 1-16,0-5-4 15,0-11 0-15,0-9 2 16,0-17 0-16,0-14 1 15,0-6-3-15,0 0 5 16,0 0 13-16,0-26 22 16,0-23 21-16,-16-16-55 15,1-5-2-15,-4-1-3 16,3-6 3-16,0-3-3 16,2 3-1-16,14 2-2 15,0 16-1-15,24 7-8 16,42 9-10-16,23 23-11 15,12 12-11-15,-2 8-20 0,-16 8-30 16,-33 32-40-16,-27 9-47 16,-23 2-46-16,0 0-125 15</inkml:trace>
  <inkml:trace contextRef="#ctx0" brushRef="#br2" timeOffset="69147">10145 13383 643 0,'0'0'112'0,"0"0"-38"0,0 0 66 16,0 0-36-1,0 0-72-15,0 0-30 0,196-57 2 16,-104 39-1-16,10 4-3 16,-3 0-9-16,-17 8-144 15,-18 1-291-15</inkml:trace>
  <inkml:trace contextRef="#ctx0" brushRef="#br2" timeOffset="68123">9106 13200 814 0,'0'0'187'0,"0"0"-62"16,0 0-6-16,0 0-15 16,0 0-18-16,0 0-24 0,-14-66-29 15,14 66-21-15,0 0-12 16,0 0-11-16,0 14-7 16,0 24 10-16,0 13 8 15,0 0 4-15,0 4-4 16,0-3 1-16,0-1 0 15,0-5 0-15,0-9 0 16,17-11-2-16,8-7 2 16,7-1-2-16,-1-10 1 15,13-8-25-15,17 0-45 16,6-11-53-16,0-23-114 16,-20-10-163-16</inkml:trace>
  <inkml:trace contextRef="#ctx0" brushRef="#br2" timeOffset="68320">9042 13000 659 0,'0'0'171'16,"0"0"-84"-16,0 0-33 16,0 0 5-16,193-118-30 15,-138 117-20-15,-8 1-5 16,-9 0-4-16,-13 18-8 15,-14 20-99-15,-11 2-50 16,0 6-26-16,-16 2-132 16</inkml:trace>
  <inkml:trace contextRef="#ctx0" brushRef="#br2" timeOffset="68460">8994 13409 191 0,'0'0'175'0,"0"0"-17"16,0 0-45-16,178-20-49 15,-82 8-46-15,8-6-14 16,1 10-4-16,-9 0-79 16,-27 8-434-16</inkml:trace>
  <inkml:trace contextRef="#ctx0" brushRef="#br2" timeOffset="71329">14664 13229 601 0,'0'0'163'0,"0"0"-44"16,0 0-25-16,0 0-21 16,0 0-32-16,0 0-23 15,30-23-14-15,8 20 5 16,12 3-5-16,7 0-1 15,7 0-2-15,-1 0-1 16,-5 0-30-16,-11 0-145 0,-15 0-250 16</inkml:trace>
  <inkml:trace contextRef="#ctx0" brushRef="#br2" timeOffset="71640">15252 12881 758 0,'0'0'185'16,"0"0"-52"-16,0 0-4 16,0 0-23-16,0 0-51 15,0 0-40-15,0-33-15 16,0 66-23-16,0 17 23 0,0 13 1 15,0 6 15-15,0 8-10 16,0 3 8-16,0 0-7 16,0-3 0-16,0-8-6 15,10-12 2-15,-4-11 1 16,3-6-4-16,4-11-25 16,1-10-102-16,3-5-106 15,7-14-192-15</inkml:trace>
  <inkml:trace contextRef="#ctx0" brushRef="#br2" timeOffset="70624">13098 13174 568 0,'0'0'127'16,"0"0"-24"-16,0 0-23 16,0 0-11-16,0 0-7 15,0 0 2-15,-25-8-2 16,25 8-10-16,0-4-9 15,0 4-12-15,10-2-7 16,24 2-24-16,17 0 15 16,13-6-8-16,2 6-5 15,-6 0-2-15,-2 0 0 0,-11 0-51 16,-9 0-133-16,-18 0-119 16</inkml:trace>
  <inkml:trace contextRef="#ctx0" brushRef="#br2" timeOffset="70918">13664 12720 673 0,'0'0'236'16,"0"0"-89"-16,0 0-37 0,0 0-38 15,0 0-32 1,0 0-31-16,0 31-8 0,0 23 16 16,0 14 11-16,0 16-10 15,2 5 11-15,3-1 5 16,-5-2-15-16,0-6-10 16,0-9-2-16,0-13-4 15,0-10-3-15,3-8-3 16,6-17-120-16,7-8-116 15,6-9-92-15</inkml:trace>
  <inkml:trace contextRef="#ctx0" brushRef="#br2" timeOffset="72586">15989 12866 760 0,'0'0'202'16,"0"0"-45"-16,0 0 10 15,0 0-28-15,0 0-46 16,0 0-22-16,0-126-48 15,0 126-23-15,0 0-8 16,0 25-7-16,0 19 14 16,0 13 1-16,0 8 3 15,0-2-2-15,0 3-2 16,0-3 3-16,-6-6 2 16,3-17-2-16,0-11 0 15,3-16-2-15,0-6 0 16,0-7-1-16,0 0 3 0,0 0 4 15,0 0-6 1,0 0 0-16,22-20 0 0,3 0 0 16,6 2 0-16,5-7 0 15,-1-1 1-15,0-6-1 16,-1-7 1-16,4-4 3 16,-5 0-4-16,-2 3 0 15,-9 8 2-15,-9 7 0 16,-4 5 1-16,-9 7 4 15,0 8 6-15,0-1 2 16,4 4-1-16,-4 2 4 16,0 0-7-16,0 0-9 0,0 0-2 15,0 0-5-15,0 0-10 16,0 2 6-16,0 24-1 16,0 9 10-16,0 12 1 15,0 3 2-15,0-4-2 16,0-1 0-16,0-2-1 15,0-6 0-15,0-3-40 16,0-2-50-16,0-9-76 16,0-9-94-16,31-8-88 15</inkml:trace>
  <inkml:trace contextRef="#ctx0" brushRef="#br2" timeOffset="73147">16714 12886 200 0,'0'0'490'16,"0"0"-323"-16,0 0-14 16,0 0-27-16,0 0-35 15,0 0-6-15,-19-112-37 16,19 112-43-16,3 0-5 16,35 0 0-16,19 0 1 15,10 0-1-15,-4 0 2 16,-8 0-2-16,-19 0 1 15,-16 0 0-15,-13 0 0 16,-7 0-1-16,0 0 2 0,0 0-1 16,0 0 3-16,0 0 2 15,0 0 0-15,0 0 1 16,0 0-2-16,0 0 0 16,0 0-5-16,-3 0-11 15,-7 3 9-15,1 17 2 16,-13 14 1-16,3 8 1 15,2 2-2-15,-2 13 0 16,6 3 0-16,7 3 1 16,3 2-1-16,0-7 0 15,-1-4 1-15,4-16 0 16,-6-4 0-16,3-14 0 16,0-9-1-16,0-5 1 15,0-6-1-15,-4 0 4 16,-5 0 3-16,-4 0 5 0,2 0-7 15,3-14-1 1,6 4-3-16,5 8 4 0,0 2-5 16,0-6-6-16,24-2-4 15,29-3 1-15,24-1 9 16,8 0-19-16,-5 4-32 16,-14 8-41-16,-18-6-73 15,-25 6-50-15,-23 0-225 16</inkml:trace>
  <inkml:trace contextRef="#ctx0" brushRef="#br2" timeOffset="77629">17399 11931 737 0,'0'0'199'16,"0"0"-63"-16,0 0-32 15,0 0-11-15,0 0-16 16,0 0-24-16,0 0-17 15,0 0-11-15,0-14-4 0,0 14 7 16,-31 0 3 0,-26 0-1-16,-26 0-5 0,-29 0-19 15,-15 0 2-15,-13 0-2 16,-3-12-3-16,-2 0-2 16,2 4-1-16,7-2 2 15,2 9-6-15,-6 1 5 16,-9 0-1-16,-10 0 4 15,-22 0-4-15,-26 0 1 16,-21 0-1-16,-27 14 1 16,-20 3 3-16,-8 3-2 15,3 0-2-15,7 0-2 16,15 3 1-16,21-3 1 0,7-4 0 16,12 5-1-16,-5 2 1 15,4 5 1-15,-4-3 0 16,-5 3 4-16,11-3-4 15,14-11-2-15,19 3 1 16,22-2-4-16,10-4 4 16,3-5 1-16,2-6 1 15,1 1-1-15,-3-1-2 16,0 13 2-16,-13 0-2 16,-10 5 2-16,-2 0-1 15,-5 1 6-15,1-7-5 16,0-4 0-16,13-2-1 15,13-6-2-15,12 0 2 16,7 0-1-16,-14 0 2 0,-8 0-2 16,-26 0-3-16,-10 0 3 15,-11 0 1-15,-6 0 1 16,15 6 2-16,12-4-3 16,16-2 0-16,11 4 7 15,2-2-7-15,4 16-1 16,0-7 0-16,5 3-2 15,8 6 2-15,4-6 0 16,7-2 1-16,10 0 0 16,10-6 0-16,5-6 0 15,6 0 0-15,-1 0 2 16,-12 0-1-16,-18 0 0 16,-15 0-1-16,-14 0-3 15,-3 0 3-15,13 0 5 0,10 0-4 16,16 0 0-16,15 0-1 15,16 0 1-15,13 0-1 16,12-4 0-16,11 2 0 16,6 2-1-16,-10 0-1 15,-10 0-3-15,-5 0 0 16,-11 24 1-16,7 2-1 16,-4-5-2-16,5 4 3 15,4-5 0-15,12-2 0 16,4-12 4-16,21-1 0 15,2-5 4-15,7 4-2 0,6-2-1 16,1-2-1-16,5 3 0 16,4 0 0-16,3 5-1 15,-5 12-5-15,0 18-4 16,-6 19 6-16,3 2 4 16,-3 8 0-16,1 4 0 15,1 0 1-15,-4 10-1 16,3 4-1-16,1 1 1 15,2 0 0-15,10 8 0 16,0-3 0-16,0 10 0 16,3-7 1-16,23 3-2 15,2 3 2-15,5-14-2 16,3-6 2-16,10-9 0 0,-2-13-1 16,0-9-1-1,-2-5 0-15,-10-9 1 0,-4-12 0 16,-9-9-1-16,-2-8-1 15,2 0 2-15,3-6-1 16,6 0 1-16,16 0 0 16,19 0 1-16,24 0 1 15,18 0-1-15,16 0 2 16,11-6 0-16,2 0-3 16,-4 6-1-16,-6 0 0 15,-6-5 1-15,6 2 0 16,5 0-2-16,14 3 2 15,13-3 0-15,9 3-1 16,11 0-2-16,1-5-2 0,1-2-7 16,-3-1 2-16,-10 8 7 15,-10 0 3-15,-2 0 0 16,4 0 1-16,8 0-1 16,16-5-3-16,22-7 3 15,15-2 0-15,15 2-2 16,4-5 2-16,-7 9 0 15,-12 2 2-15,-20 6-2 16,-20 0 2-16,-23 0-3 16,-5 0 1-16,12 0 0 15,15 0 1-15,21 0-1 16,21 0 0-16,12-20 0 16,8 3-1-16,-7 2 0 0,-13 10 1 15,-19-1 0-15,-23 6 0 16,-18 0 3-16,-2 0-3 15,-6 0 0-15,22 0-1 16,11 6 1-16,3-6 0 16,6 0 0-16,-1 0-1 15,-11 0 1-15,-1 0 0 16,-11 0 1-16,-11 0-2 16,-5 0 0-16,-7 0 1 15,3 0 0-15,-2 0 4 16,-1 0-3-16,6 0-1 15,10 0 0-15,10 0 1 0,2 0-1 16,-6 0-3 0,2-6 2-16,-13-2 1 0,-3-4 1 15,-11 6 0-15,-6-2-1 16,-8 2 0-16,8 0-1 16,15 0 0-16,10 1 1 15,11 2 4-15,-8 3-4 16,-3 0 0-16,-16 0 0 15,-11 0 1-15,-9 0-1 16,-16 0 0-16,-5 0-1 16,-9 0 1-16,-8 0-1 15,-9-6 2-15,-5 1 2 16,-5-7-2-16,-2 6 1 0,-7 4-1 16,-8-4 0-1,-11 0 0-15,-16 0-1 0,-12 6 3 16,-7-6 1-16,3-2 4 15,4-12 10-15,9-5-14 16,3 2 1-16,2-4-4 16,-2 1-1-16,3 1 2 15,-1 0-2-15,-5-1 5 16,-8-6-3-16,3 1 15 16,-7-9-3-16,-1-3 1 15,-6-8-2-15,0-7-5 16,-3-10-1-16,0-9 1 0,0-12-8 15,-19-8 5 1,-9-9-2-16,0 3 0 0,1 0 1 16,2 3 0-16,13 17-1 15,8 12-3-15,4 8 7 16,0 3 4-16,0 11-10 16,4-2 1-16,8 5-2 15,-2 3 3-15,-4-6 0 16,-3-11-2-16,-3-2-1 15,0-7 1-15,0 2-1 16,-28 14-5-16,-13 4-2 16,-17 15 3-16,-12 5-13 15,-19 15 6-15,-12 14-23 16,-1 3-54-16,-3 37-69 16,9 14-192-16,14-20-629 0</inkml:trace>
  <inkml:trace contextRef="#ctx0" brushRef="#br2" timeOffset="78491">4785 12460 49 0,'0'0'477'0,"0"0"-318"15,0 0-13-15,0 0-29 16,0 0-17-16,0 0 12 16,-79-115-4-16,79 115-21 15,0 0-37-15,0 0-31 16,0 34-16-16,0 41-1 0,10 34 38 16,2 19-4-16,7 15-6 15,3 17 0 1,-3 6-16-16,0-6 1 0,-6-8-13 15,2-24 6-15,-2-22-6 16,4-15-2-16,-1-19-1 16,3-18-4-16,3-14-48 15,0-17-68-15,9 0-58 16,5-11-67-16,5-12-140 16</inkml:trace>
  <inkml:trace contextRef="#ctx0" brushRef="#br2" timeOffset="78860">6024 12551 567 0,'0'0'147'0,"0"0"-41"15,0 0 20-15,0 0-29 16,0 0-2-16,0 0 0 16,-76-97-61-16,76 105-34 15,0 40-1-15,0 22 1 0,0 18 25 16,0 15 9-16,3 17 2 16,-3 15 2-16,0 7-10 15,0 10-4 1,-14-6-11-16,0-12-7 0,-2-8-3 15,5-17 0-15,5-26-1 16,6-12-1-16,0-21-2 16,0-11-15-16,0-8-94 15,22-14-75-15,8-8-34 16,17-9-177-16</inkml:trace>
  <inkml:trace contextRef="#ctx0" brushRef="#br2" timeOffset="79316">7116 12629 597 0,'0'0'128'0,"0"0"-39"16,0 0 22-16,0 0-20 15,39-147-2-15,-39 134-11 16,0 10 20-16,0 3-29 0,0-2-26 16,0 2-13-16,0 0 0 15,0 0-17-15,0 0-5 16,0 0-8-16,3 2-3 15,4 47-21-15,2 20 24 16,1 30 1-16,-7 33 12 16,-3 8-8-16,0 14 10 15,0 9 0-15,0-14-7 16,-7-11-4-16,-5-16-2 16,9-16-2-16,3-9 2 15,0-20 3-15,0-14-5 16,0-17 0-16,3-9-2 15,3-5-66-15,0-13-101 0,4-7-76 16,6-12-185-16</inkml:trace>
  <inkml:trace contextRef="#ctx0" brushRef="#br2" timeOffset="79797">8444 12551 97 0,'0'0'583'15,"0"0"-427"-15,0 0-30 16,0 0-21-16,0 0-25 16,-6-154 13-16,6 154-23 15,0 0-23-15,0 0-31 16,0 0-16-16,0 19-14 0,19 36 14 15,6 28 14 1,0 20 18-16,-8 24-7 0,-7 9 2 16,-10 15-10-1,0 7 3-15,0-4-11 0,0-8 0 16,3-12-7-16,0-14 2 16,0-23-4-16,3-14 2 15,1-25-2-15,2-16-19 16,-6-12-117-16,1-14-101 15,2-16-131-15</inkml:trace>
  <inkml:trace contextRef="#ctx0" brushRef="#br2" timeOffset="80394">9648 12537 339 0,'0'0'293'15,"0"0"-171"-15,0 0 17 16,0 0-24-16,0 0-25 16,0 0 7-16,-6-40-15 15,6 40-15-15,0 0-25 16,0 0-9-16,0 0-4 16,0 0-20-16,0 31-9 15,16 41 3-15,9 25 3 0,0 23 23 16,5 20-11-1,-8 20-3-15,0 6-7 0,-3 3 7 16,-7-9-2-16,1-20-10 16,1-12-3-16,0-25 4 15,0-17-2-15,-1-20 2 16,-1-26-4-16,-2-17-38 16,-1-15-70-16,17-8-30 15,8 0-50-15,21-46-206 16</inkml:trace>
  <inkml:trace contextRef="#ctx0" brushRef="#br2" timeOffset="80823">10970 12479 700 0,'0'0'168'0,"0"0"-42"0,0 0-26 16,0 0 9-16,0 0-23 15,0 0-20-15,-9-34-21 16,9 43-45-16,0 36-4 16,0 30 4-16,0 19 10 15,3 18 7-15,0 7 9 16,0 16-7-16,-3 5-1 16,0 6 2-16,0 0-9 15,0-20-7-15,0-12 1 16,0-11-2-16,0-20-1 15,0-12-2-15,0-13-38 0,0-21-127 16,0-12-104-16,0-25-131 16</inkml:trace>
  <inkml:trace contextRef="#ctx0" brushRef="#br2" timeOffset="81318">12517 12466 637 0,'0'0'159'0,"0"0"-33"16,0 0-1-16,0 0-8 15,0 0 2-15,0 0-5 16,0-121-41-16,0 121-42 15,0 0-29-15,3 8-2 16,7 41-15-16,5 28 15 0,-2 30 24 16,1 15 5-16,-14 25-9 15,0 12 2 1,0 13 0-16,0-1 2 0,-8-5-21 16,2-14-1-16,3-18 6 15,3-31-8-15,0-21-1 16,0-24 1-16,0-21-24 15,0-17-78-15,0-8-83 16,20-12-51-16,10 0-162 16</inkml:trace>
  <inkml:trace contextRef="#ctx0" brushRef="#br2" timeOffset="81753">14122 12282 817 0,'0'0'140'0,"0"0"-62"0,0 0-12 15,0 0 24-15,0 0-14 16,0 0-31-16,-11 52-35 16,11 48 66-16,3 11-16 15,8 21-31-15,-11 8-2 16,0 12-5-16,0 13 0 15,-22 1-6-15,-8-6-8 16,8-8-7-16,3-18 2 16,10-25 1-16,6-21-4 15,3-22-13-15,0-23-40 16,0-12-78-16,3-21-74 16,38-10-84-16,12-4-391 15</inkml:trace>
  <inkml:trace contextRef="#ctx0" brushRef="#br2" timeOffset="82332">15691 12223 800 0,'0'0'98'15,"0"0"-35"-15,0 0 11 16,0 0-2-16,0 0-4 0,0 0-14 16,-26-10-18-16,26 10-13 15,0 0 2-15,0 0-6 16,0 0-3-16,0 18-10 15,13 19 0-15,6 32 81 16,3 14-43-16,0 22-6 16,-3 7-8-16,-5 16-6 15,-8 13-8-15,-6 4 2 16,0 15-12-16,0-12 7 16,-6 4-8-16,-11-17 0 15,-2-9-4-15,3-18-1 16,3-12 3-16,4-28-2 15,6-15-1-15,3-15-3 0,0-24-60 16,0-8-64 0,0-6-121-16,9-14-89 0</inkml:trace>
  <inkml:trace contextRef="#ctx0" brushRef="#br2" timeOffset="82975">16653 12288 513 0,'0'0'173'0,"0"0"-41"15,0 0-39-15,0 0 22 16,6-167-29-16,-6 151-1 15,0 7-9-15,0 9-11 16,0 0-32-16,0 0-14 16,0 3-19-16,0 54 1 0,0 25 0 15,0 31 28 1,0 7 5-16,0 11-5 0,0 18 4 16,0 11-2-16,-19 6-10 15,0-12-7-15,0-8-7 16,7-17 1-16,5-23-5 15,4-14-2-15,3-24-1 16,0-17 2-16,0-25-4 16,0-9-18-16,0-11-88 15,0-6-103-15,-3 0-168 16</inkml:trace>
  <inkml:trace contextRef="#ctx0" brushRef="#br2" timeOffset="84474">4359 12128 582 0,'0'0'151'0,"0"0"-19"0,0 0-33 16,0 0-2-16,0 0-3 15,0 0-24-15,-16-26-33 16,16 26-24-16,-9 0-13 16,-1 6-7-16,-2 26 7 15,-1 7 2-15,7 7 0 16,6 0-1-16,0-3 0 15,0-4 0-15,0-7-1 16,12-9-1-16,14-9-1 16,-7-8-10-16,4-6 10 0,-4 0 2 15,0-8 2 1,-4-15 6-16,-2-15-3 0,-7-2 0 16,-3 1 1-16,-3-3-5 15,0 3 3-15,0 2 6 16,-18 3-5-16,-6 8-3 15,-1 6-2-15,6 9-8 16,-3 11-45-16,10 0-58 16,-4 0-69-16,6 28-114 15,10 4-165-15</inkml:trace>
  <inkml:trace contextRef="#ctx0" brushRef="#br2" timeOffset="84807">5186 12156 376 0,'0'0'261'0,"0"0"-149"15,0 0 23-15,0 0-35 16,0 0-11-16,0 0-37 16,3-35-2-16,-3 35-6 15,0 0-11-15,0 0-10 0,0 0-18 16,0 0-5 0,0 15-23-16,0 28 16 0,0 1 7 15,0 9 5-15,0 5-5 16,0-4-66-16,0-3-89 15,6-6-54 1,10-12-260-16</inkml:trace>
  <inkml:trace contextRef="#ctx0" brushRef="#br2" timeOffset="85313">6602 12091 435 0,'0'0'210'0,"0"0"-99"16,0 0-31-16,0 0-11 0,0 0-17 16,0 0-22-16,0-77-11 15,3 77-18-15,16 0-1 16,3 0 0-16,-8 0-2 15,-3 0 1-15,-3 8-6 16,-8 9 3-16,0 9-6 16,0 0-2-16,-8-1 12 15,-14 1 2-15,0-3 3 16,3-9 0-16,13-5-5 16,6-4 0-16,0 1 1 15,0 0 2-15,9 0 0 16,29-4 1-16,17-2-4 15,14 0-13-15,8 0-118 0,-4 0-137 16</inkml:trace>
  <inkml:trace contextRef="#ctx0" brushRef="#br2" timeOffset="85863">7435 11953 603 0,'0'0'106'0,"0"0"-20"0,0 0-48 15,0 0-23-15,0 0 2 16,0 0-3-16,85-28-9 16,-57 28 3-16,2 0-4 15,-5 0 2-15,-3 6-3 16,-6 5-2-16,-7 3-1 16,-9 4 0-16,0 2-7 15,0-4 5-15,0 8 2 16,-12-13 1-16,-1 3 2 15,4 0-1-15,2-8 3 16,4-3-2-16,3-3-3 0,0 0 2 16,0 0 1-16,0 0-2 15,0 0-1-15,19 0 0 16,13 0 8-16,-1 0-1 16,4 3-6-16,-7 8-1 15,-1-5 0-15,-8 6 0 16,0 5 0-16,-10-6-1 15,-6 7 2-15,-3 1-3 16,0-10-5-16,-6 8 5 16,-26-9 2-16,-7 2 5 15,-2-2-5-15,0-2-6 16,7-6-151-16,12 0-255 0</inkml:trace>
  <inkml:trace contextRef="#ctx0" brushRef="#br2" timeOffset="86455">9029 11941 615 0,'0'0'161'16,"0"0"-49"-16,0 0-28 15,0 0 4-15,0 0-26 16,0 0 3-16,0-100-44 16,0 100 0-16,-3 0-16 15,0 0-5-15,3 0-3 16,-7 15-19-16,1 16 19 0,0 6 3 16,3 3 3-16,3-5-2 15,0-7-1-15,0-6 6 16,9-7-2-16,13-7-4 15,0-4 0-15,8-4 5 16,3 0 1-16,3-6-3 16,-8-17-2-16,-5 3 2 15,-5 0 1-15,-8 2 0 16,-4 4 1-16,-6 6-1 16,0 8 1-16,0 0 1 15,0 0-6-15,0 0-9 16,0 6-8-16,0 28 6 15,3 6 11-15,5 8 0 16,0-4-3-16,6-5-87 0,-2 2-85 16,1-15-166-16</inkml:trace>
  <inkml:trace contextRef="#ctx0" brushRef="#br2" timeOffset="86928">10109 11908 742 0,'0'0'190'16,"0"0"-75"-16,0 0-25 15,0 0-17-15,0 0-6 16,0 0-16-16,0-77-12 16,0 74-9-16,0 3-20 15,0 0-10-15,0 0-1 16,0 0-9-16,0 0-1 16,0 6 2-16,0 17 9 15,16 2 2-15,9 4 2 16,11-1 8-16,-5-2-12 15,1 3 5-15,-7-1-4 0,-3-2 0 16,-5-3-1-16,-4-3 0 16,-10-9-2-1,-3 1 1-15,0-5 0 0,0 0-6 16,0-1-5-16,-13 9 12 16,-15-10 4-16,-14 1-4 15,1-6-11-15,0 0-72 16,5 0-38-16,14-11-45 15,6-13-26-15,13-5-48 16</inkml:trace>
  <inkml:trace contextRef="#ctx0" brushRef="#br2" timeOffset="87019">10109 11908 417 0</inkml:trace>
  <inkml:trace contextRef="#ctx0" brushRef="#br2" timeOffset="87086">10109 11908 417 0,'162'-175'207'0,"-143"170"-139"15,4-1-22-15,2 6 9 0,4 0-37 16,5 0-18-16,-2 6-19 16,4 8-376-16</inkml:trace>
  <inkml:trace contextRef="#ctx0" brushRef="#br2" timeOffset="87637">11704 11636 708 0,'0'0'174'0,"0"0"-55"15,0 0-19-15,0 0-2 16,0 0-24-16,0 0-13 15,0-40-23-15,-3 40-36 16,-14 0-2-16,-2 17-8 16,-3 9 8-16,3 14 6 15,0 3-6-15,13-3 1 16,6 2-5-16,0-4 8 16,3-5-4-16,32 0 0 15,7-13 1-15,2-3 6 16,0-9-4-16,-6-8 0 15,-16 0 1-15,-8 0-3 0,-14 0 5 16,0-8 13 0,0-20 17-16,0-4-25 0,-33 4 1 15,-8 7-12-15,0 10-1 16,-3 11-16-16,2 0-66 16,7 17-124-16,13 16-123 15</inkml:trace>
  <inkml:trace contextRef="#ctx0" brushRef="#br2" timeOffset="88104">13102 11679 808 0,'0'0'143'0,"0"0"-63"16,0 0 9-16,0 0-11 0,0 0-34 15,0 0-29 1,12-28-12-16,26 28 0 0,6 0-2 16,-2 0 0-1,-1 0 3-15,-9 0-2 0,-10 0 2 16,-8 0-4-16,-11 0 9 16,-3 0-5-16,0 0 4 15,0 5-8-15,0 24-8 16,0 5 8-16,-11 9 39 15,2-3-28-15,4 0-1 16,0-3-8-16,5 1 1 16,0-4-3-16,0 3-1 15,0 3-68-15,0-3-127 16,0 0-181-16</inkml:trace>
  <inkml:trace contextRef="#ctx0" brushRef="#br2" timeOffset="88758">15192 11554 736 0,'0'0'167'16,"0"0"-62"-16,0 0 4 16,0 0-19-16,3-150-28 15,-20 128-14-15,3 5-15 0,-6-1-10 16,-2 10-6-16,0 2-17 16,-4 4-6-16,1 2 6 15,0 0-9-15,5 8 7 16,1 12 1-16,10 3 1 15,9 3-3-15,0 2-10 16,12 7 1-16,32-1 7 16,11 3 3-16,2 0 1 15,-3-3-2-15,-9-11 3 16,-14 0 0-16,-9-9 0 16,-14-8 1-16,-8-3-2 15,0-3-5-15,-8 0-9 16,-26 0-14-16,-14 0 26 0,1-12 3 15,8-7 0 1,17 1 4-16,16 1-1 0,6 3 1 16,0-6-1-16,22 0-1 15,26-10-3-15,21 3 1 16,7-5-1-16,4 7-71 16,-6-1-103-16,-14 12-124 15</inkml:trace>
  <inkml:trace contextRef="#ctx0" brushRef="#br2" timeOffset="89216">16002 11397 763 0,'0'0'201'16,"0"0"-78"-16,0 0 4 16,0 0-41-16,0 0-30 15,0 0-13-15,-51-133-25 16,31 131-18-16,-2 2-10 16,-6 0 2-16,-4 0 8 15,1 20-1-15,6 5 3 16,1-5-4-16,18 0 1 15,6-2-23-15,0 2-1 0,17-6 8 16,21-3 8-16,12-6 7 16,-1 2 1-16,-13-7 1 15,-6 0 3-15,-14 0-2 16,-10 0-1-16,-3 0 4 16,-3 0-2-16,0 0-2 15,0 0-2-15,0 6 0 16,0 14-25-16,0 8 23 15,0 10 2-15,0-2 2 16,0 4 0-16,0 1 0 16,0-2-76-16,0-5-116 15,0-5-133-15</inkml:trace>
  <inkml:trace contextRef="#ctx0" brushRef="#br2" timeOffset="89620">17014 11325 824 0,'0'0'171'16,"0"0"-34"-16,0 0-32 16,0 0-1-16,0 0-22 15,0 0-35-15,17-55-32 16,-17 55-15-16,0 0-3 15,0 3-13-15,0 31 3 16,0 6 13-16,0 10 3 16,0 1-3-16,0-3 2 0,0 0 1 15,0 1-3 1,0 3-86-16,0-7-108 0,0-5-127 16</inkml:trace>
  <inkml:trace contextRef="#ctx0" brushRef="#br2" timeOffset="89984">17269 11532 562 0,'0'0'227'16,"0"0"-85"-16,0 0-16 15,0 0-30-15,0 0-35 16,0 0-25-16,0-53-36 15,0 53-4-15,0 20-13 16,0 11 17-16,0 1 7 0,0-6-7 16,0-1 0-16,20-7 1 15,-1-4-1-15,6-14 1 16,0 0 4-16,-3 0 9 16,0-9 14-16,-3-14 33 15,-6-2 5-15,-7-13-9 16,-6 4-5-16,0-1-9 15,0 2-9-15,-22 0-24 16,6 17 3-16,1 6-13 16,-4 10-1-16,-10 0-21 15,-10 4-65-15,-2 31-90 0,7 13-188 16</inkml:trace>
  <inkml:trace contextRef="#ctx0" brushRef="#br3" timeOffset="109408">14223 14352 1039 0,'0'0'158'0,"0"0"-25"16,-101-186-25-16,74 129-16 15,5 13-29-15,10 18-5 16,2 19-12-16,7 7-13 15,3 0-15-15,0 0-18 16,0 0-2-16,0 26-8 16,-3 31 10-16,-3 12 0 15,-1 28 11-15,7 5-6 16,0 19-2-16,7 7-2 16,35 4 2-16,11-4-1 15,14-28-1-15,9-14 0 0,3-22-1 16,1-19 0-16,-7-16-1 15,3-15 2-15,-6-14-2 16,-9 0-3-16,-20 0 4 16,-19 0 2-16,-16-6 2 15,-6 6-1-15,0-6 3 16,0-2 7-16,-3-4-10 16,-16-8-3-16,-3 9 0 15,0-3 0-15,-1 3 0 16,4-4 0-16,6 9 1 15,4-5-1-15,9 8 1 16,0 0-2-16,0 3 1 16,0-3-5-16,0 3 2 0,16-12-8 15,35 7-12-15,25-3 17 16,16 8 6-16,-16 0-2 16,-18 0-2-16,-23 8-3 15,-20 15 6-15,-5 3 1 16,-7 1 1-16,-3 5 0 15,0 0 2-15,0 11 4 16,-6-3 1-16,-20 3-2 16,-8 8 4-16,-8 0-7 15,-6-7 2-15,9-4-1 16,6-15-4-16,13-5 0 16,10-2-21-16,7-13-55 0,3-5-38 15,10 0-53 1,44-37-109-16,22-14-320 0</inkml:trace>
  <inkml:trace contextRef="#ctx0" brushRef="#br3" timeOffset="109927">15815 14795 910 0,'0'0'250'0,"0"0"-71"16,-10-171-13-16,-10 128-47 15,1 9-45-15,8 16-31 16,3 13-12-16,2 5-10 16,3 0-21-16,-7 11-7 0,-15 35-6 15,-10 23 13-15,-2 8 1 16,-5 5 3-16,10 1-3 16,13 0-1-16,13 0 2 15,6-8-2 1,0-18-3-16,22-11 1 0,9-9-3 15,4-17-13-15,-5-14 4 16,1-6 8-16,4 0 2 16,4 0 4-16,5-24 3 15,-3-1-3-15,-6-1 2 16,-4 0 3-16,-9-5-4 16,1 6 3-16,-4 4-3 15,-9 7 1-15,-1 11-2 0,-9 0 0 16,0 3-1-16,6 0-2 15,7 0-3-15,9 20-1 16,3 17 6-16,-1 3 2 16,-7 6 1-16,-9 9-1 15,-5 2-1-15,-3 8 6 16,0-2-2-16,0-6-1 16,0-5 0-16,0-21-3 15,0-5 1-15,0-6-2 16,0-14-37-16,0-6-84 15,9 0-103-15,7-6-160 16</inkml:trace>
  <inkml:trace contextRef="#ctx0" brushRef="#br3" timeOffset="111085">16530 15173 985 0,'0'0'199'0,"0"0"-23"15,0 0-25-15,-27-146-55 16,2 111-28-16,-3 12-30 16,-4 9-23-16,-13 14-9 15,-2 0-6-15,-7 6-7 16,-4 34 6-16,14 6 1 16,19 2-1-16,18 4 0 0,7-1-1 15,19-8 0-15,32-11-6 16,10-6-4-16,-1-18 7 15,-10-8-4-15,-11 0 3 16,-17 0 3-16,-9 0 3 16,-10 0 4-16,-3-8-3 15,0 2 1-15,0 0 1 16,0 6-1-16,0 0-2 16,0 0 0-16,0 0-1 15,0 0-5-15,0 0-5 16,13 0-6-16,6 6 10 15,12 0 7-15,11-6-1 16,15 0 1-16,3 0 0 16,1-18 2-16,-11-8 2 15,-15 1-1-15,-13-7 8 0,-11 7 11 16,-8-1 4-16,-3 0 7 16,0 9-7-16,0 14 4 15,0-3-13-15,0 6-2 16,0 0-15-16,0 0 0 15,0 6-10-15,0 26-3 16,0 19 13-16,0 15 9 16,0 2-7-16,0 4 1 15,0-3-1-15,0-5-1 16,0-6 1-16,0-9-2 0,9-23 1 16,-2-6-3-1,-7-20 5-15,0 0-3 0,0 0 11 16,3-20 0-16,-3-37 13 15,0-11-20-15,0-29 2 16,0-4-5-16,0-8-1 16,-19 1 0-16,5 10 1 15,9 15 1-15,5 26-2 16,5 14-4-16,28 17-1 16,8 16-3-16,3 6 5 15,4 4-5-15,3 0 7 16,-1 32-10-16,-6 2 11 15,-5 9-6-15,-17 3-2 16,-9-9-7-16,-13 3 3 16,0-4 7-16,-3 2-2 0,-22 3-2 15,-4-16-5-15,7-2 13 16,5-9-6-16,17-8-6 16,0 0 8-16,0-6-2 15,22 0 2-15,30-18 5 16,17-27 4-16,18-13 1 15,5-10-1-15,-10 2-2 16,-5-8 4-16,-20 8 7 16,-26 3 9-16,-18 12 0 15,-13 8 0-15,0 5-1 16,-13 4-8-16,-9 11-9 16,0 9-4-16,6 8 0 0,10 6-2 15,3 0-9-15,3 18-1 16,0 13 11-16,0 15-5 15,0 5 6-15,9-14-10 16,10 2 0-16,0 5-7 16,0-6 6-16,0 1 5 15,0 7 5-15,1 3 1 16,-4-9 0-16,-10-9 0 16,-6 0-1-16,0-4-4 15,0-9 2-15,-33 6 3 16,-14 2 0-16,-13-12 1 15,-4 4-1-15,1-10-46 16,6 4-72-16,6 7-89 16,3-7-138-16,9 8-421 0</inkml:trace>
  <inkml:trace contextRef="#ctx0" brushRef="#br3" timeOffset="111337">15837 15618 860 0,'0'0'191'0,"0"0"-43"15,0 0 7-15,0 0 2 16,0 0-94-16,234-19-57 16,46-7 18-16,64-6 15 15,2 1-22-15,-38-6-17 0,-77 11 1 16,-69 6 3-16,-63 6-4 15,-52 7 0-15,-36 7-10 16,-19 0-51-16,-70 15-115 16,-56 23-154-16,-44 1-381 15</inkml:trace>
  <inkml:trace contextRef="#ctx0" brushRef="#br3" timeOffset="111525">16203 15693 717 0,'0'0'162'16,"0"0"3"-16,-189 28-6 15,189-28-22-15,38 0-15 16,93 0-37-16,95-20 24 16,82-14-24-16,28-9-42 0,-21-2-31 15,-73 19-10-15,-74 4-1 16,-67 7-1-16,-53 15-11 16,-38 0-47-16,-14 0-63 15,-66 15-181-15,-18 10-846 16</inkml:trace>
  <inkml:trace contextRef="#ctx0" brushRef="#br3" timeOffset="116128">2660 10407 749 0,'0'0'99'15,"0"0"-38"-15,0 0 4 0,0 0-4 16,0 0 9-16,0 0-20 16,0 0-30-16,0 0-4 15,41-43-9-15,-10 32 8 16,-8 6 15-16,-7-2-17 16,-13 7 11-16,-3 0-15 15,0 0-6-15,0 0 2 16,0 0-5-16,0 23-9 15,7 14 9-15,5 9 9 16,-2-3 0-16,-4-1-4 0,0-4-3 16,4-4 0-1,-1 0 0-15,1-2-3 0,-1-4 1 16,5-2-152-16,-6-3-74 16,12-8-410-16</inkml:trace>
  <inkml:trace contextRef="#ctx0" brushRef="#br3" timeOffset="117163">5849 10315 613 0,'0'0'243'15,"0"0"-102"-15,0 0-27 16,0 0-37-16,0 0 2 0,0 0-6 16,-6-97-11-1,-7 86-27-15,-3-1-7 0,4 4-8 16,-4-1 1-16,-1-2-8 16,6 5-13-16,0 0 4 15,0 6-4-15,3 0-6 16,-4 0 1-16,-1 0 4 15,3 0-3-15,-2 12-1 16,9 4-2-16,3 6 4 16,0 5 2-16,0 5-28 15,12-1 18-15,14 3-8 16,2 1 0-16,-5-3-13 16,2-4 19-16,-12-5 12 15,-7-3-5-15,-6-6-3 16,0-5-2-16,0-1-7 0,0-2 9 15,-25 3 9 1,-11-6 3-16,8-3 6 0,6 0-3 16,6 0 0-16,13-21 3 15,3-7 1-15,0-9-10 16,22-12 0-16,25-5-1 16,14-12 1-16,12 3-23 15,-3 12-60-15,-10 10-60 16,-8 19-62-16,-18 10-211 15</inkml:trace>
  <inkml:trace contextRef="#ctx0" brushRef="#br3" timeOffset="117844">6412 10390 441 0,'0'0'190'16,"0"0"-52"-16,0 0-15 16,0 0-20-16,0 0-9 15,0 0-10-15,9-109-27 16,-9 98 16-16,0 5-32 16,0 0 10-16,0 4-28 15,-9 2 1-15,-13 0-24 16,-16 0-4-16,-7 16-7 15,-6 19 11-15,7-1-3 16,11 6 3-16,14-9 0 0,13-6-1 16,6-1-3-1,0-10-2-15,0-5-13 0,25-3 12 16,8-6 7-16,11 0 4 16,3 0 1-16,-1-21 0 15,-13 2 0-15,-6 2-3 16,-15 5 10-16,-6 3 9 15,-2 4 9-15,-4 5 13 16,0 0-14-16,0 0-17 16,0 0-12-16,0 30-28 15,-22 23 22-15,-2 21 6 16,-4 12 4-16,0 3 8 16,-4 2-4-16,4-2-2 15,-1-15 8-15,9-13-12 16,12-17 0-16,5-14 0 0,3-15 0 15,0-7-2 1,0-8 0-16,0 0-9 0,0 0-24 16,19-8-59-16,22-22-130 15,9-13-378-15</inkml:trace>
  <inkml:trace contextRef="#ctx0" brushRef="#br3" timeOffset="118894">9763 10578 479 0,'0'0'200'0,"0"0"-32"16,0 0-28-16,0 0-7 15,0 0-46-15,0 0 4 0,6-85-25 16,-6 73-4 0,0-2-4-16,3 6-24 0,1-1 8 15,2 6-4-15,-3 3-12 16,-3 0-6-16,0 0-20 16,0 0-3-16,0 34-9 15,0 23 3-15,0 26 9 16,0 12 23-16,-16 5-22 15,-6-11 17-15,10-10-7 16,-1-13-8-16,10-14 2 16,3-12-5-16,0-15 0 15,0-16-2-15,0-6 1 16,0-3-10-16,0 0-33 16,0 0-65-16,0 0-77 15,16-12-103-15,18-22-302 16</inkml:trace>
  <inkml:trace contextRef="#ctx0" brushRef="#br3" timeOffset="119293">10192 10739 706 0,'0'0'218'16,"0"0"-72"-16,0 0-3 15,0 0-13-15,0 0-32 16,0 0-44-16,19-74-21 15,-19 74-24-15,0 7-9 16,0 28-16-16,0 13 12 16,-13 10 4-16,7-1 4 0,6-8 0 15,0-6-3-15,0-9-1 16,32-9 1-16,9-10 7 16,12-10-4-16,2-5 5 15,0 0 21-15,1-25 8 16,-12-15 11-16,1-9-15 15,-11-8-2-15,-7-9 7 16,-12-5-23-16,-15 3-2 16,0-2 4-16,-23 13-14 15,-18 12-2-15,-9 11-2 16,1 10-13-16,-1 19 8 16,3 5-12-16,-4 3-33 15,-2 33-13-15,4 16-58 16,8 11-78-16,10 3-105 0,4 0-245 15</inkml:trace>
  <inkml:trace contextRef="#ctx0" brushRef="#br3" timeOffset="127272">12869 10264 812 0,'0'0'209'0,"0"0"-74"0,0 0 18 16,0 0-21-16,0 0-34 15,0 0-19-15,0 0-31 16,-38-115-3-16,38 110-14 15,0 2-15-15,0 0 12 16,0 3-17-16,0 0-11 16,0 0 6-16,0 3-6 15,7 39-9-15,12 24 5 16,7 26 4-16,4 4 6 16,6-3-6-16,-1-14 0 15,9-12 6-15,11-19-3 16,8-22-3-16,20-23 0 15,30-6 5-15,30-77-5 0,52-60 8 16,36-52-3-16,24-31 8 16,12-17-13-16,-17 6 2 15,-21 30-2-15,-45 38-7 16,-53 58-4-16,-65 51-36 16,-44 43-24-16,-22 14-29 15,-3 20-190-15,-25 34-165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23:46.181"/>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842 195 51 0,'0'0'573'0,"0"0"-466"16,0 0-3-16,0 0 6 16,0 0-13-16,0 0-5 15,-6-75-1-15,6 69-15 16,0 0 0-16,0 6-7 15,0 0-23-15,0-2-3 0,0 2-18 16,0 0-7-16,0 0-11 16,0 0 0-16,0 0-5 15,0 0-2-15,0 0-3 16,0 0-2-16,0 16-2 16,0 19 5-16,0 13 2 15,0 7 1-15,0-5 1 16,0 0-1-16,0-8 0 15,0-7 1-15,0-12-1 16,0-8 0-16,6-10-1 16,-3-5 0-16,2 0 6 15,3 0-3-15,4-15 0 0,4-15 11 16,0-5-14 0,3 3 5-16,-3 2-3 0,-1 9 0 15,1 4-2-15,1 5 0 16,-4 1 1-16,2 0 2 15,-5 5-3-15,-4 0 0 16,-3 6-3-16,-3 0 3 16,0 0 0-16,0 0 0 15,0 0-2-15,0 0 3 16,0 0-2-16,0 0 1 16,0 0-2-16,0 0-1 15,0 3-5-15,0 20-1 16,0 11 9-16,0 6 2 15,0 3-2-15,0 3-1 16,0 0-68-16,0-7-118 0,4-7-130 16,8-1-525-16</inkml:trace>
  <inkml:trace contextRef="#ctx0" brushRef="#br0" timeOffset="530">2337 134 806 0,'0'0'143'0,"0"0"-21"16,0 0 11-16,0 0-19 16,0 0-18-16,0 0-45 15,0-57-23-15,0 57-17 16,0 0 1-16,0 8-11 15,0 24 9-15,5 5 3 16,1 6-3-16,0-1-6 16,-1 1-3-16,0 4-1 15,-5 1-20-15,0-8-187 0,0-6-300 16</inkml:trace>
  <inkml:trace contextRef="#ctx0" brushRef="#br0" timeOffset="1404">3873 54 350 0,'0'0'229'15,"0"0"-108"-15,0 0 14 16,0 0-18-16,0 0-37 16,0 0-6-16,-19-37-14 15,19 37-26-15,0-3 7 16,0 3-24-16,0 0-17 15,9 0-3-15,29-3 2 0,12 3 1 16,7-6 4 0,-5 6-3-16,-14 0 0 0,-13-3 1 15,-16 3-2-15,-9 0 0 16,0 0 0-16,0 0 0 16,-3 0 1-16,-19 0-2 15,-3 0 2-15,6 0 1 16,0 0-2-16,3 0-1 15,4 0 0-15,4 0 1 16,0 0 0-16,0 12 0 16,-7 11-2-16,2 8 3 15,0 7-2-15,7 1 2 0,6 5 0 16,0-5 6 0,0 4-6-16,6-4 1 15,-2 0 4-15,-4-11-6 0,0-5 9 16,0-6 3-16,0 1-5 15,-13-7 8-15,-12 0-6 16,-13-3-5-16,-6-8-1 16,2 0-3-16,1 0-33 15,0-14-140-15,5-10-122 16,4-3-416-16</inkml:trace>
  <inkml:trace contextRef="#ctx0" brushRef="#br1" timeOffset="262622">8876 2292 613 0,'0'0'87'16,"0"0"-1"-16,0 0 33 16,0 0-35-16,0 0-42 15,0 0-31-15,72-31-8 16,-4 31 2-16,-2 0-1 15,3 0-4-15,-8 0 2 16,-16 0 3-16,-20 0-4 16,-13 0-1-16,-12 0 5 15,0-3 32-15,0-6 24 16,-6 1-35-16,-16-5-26 0,3 9-3 16,3 1 0-16,7 3-1 15,2 0-5-15,1 3 9 16,-3 26-2-16,-1 10 2 15,1 13 2-15,6 2-1 16,3 0-2-16,0 7-1 16,0-4 2-16,0 0 3 15,0-5-1-15,6-7-1 16,-3-11-1-16,-3-2 7 16,0-9-8-16,0-15 1 15,0-2 0-15,-17 0 0 16,-14-6 3-16,-17 0 8 15,1 0-11-15,-3-20-3 0,8-1-54 16,10-1-69-16,16 2-65 16,16-12-324-16</inkml:trace>
  <inkml:trace contextRef="#ctx0" brushRef="#br1" timeOffset="259747">4568 2546 601 0,'0'0'193'0,"0"0"-86"15,0 0-15-15,0 0-11 16,0 0-17-16,0 0-17 0,-26-25-8 15,36 25-26-15,6 0 0 16,4 0-2-16,2 12 21 16,-3 16-10-16,-4 15-6 15,-5 3-4-15,2 5-2 16,-2 4-6-16,6-10 3 16,0-1-7-16,6-11 0 15,4-9 5-15,4-5-1 16,9-13-4-16,9-6-11 15,13 0-40-15,2-11-45 16,-10-27-53-16,-23-1-70 16,-30-13-114-16</inkml:trace>
  <inkml:trace contextRef="#ctx0" brushRef="#br1" timeOffset="259919">4670 2393 459 0,'0'0'176'0,"0"0"-33"16,0 0-44-16,0 0-6 15,0 0-17-15,0 0-41 16,-38-132-31-16,126 118-8 16,24 8 2-16,2 6-13 15,-19 0-80-15,-31 6-74 16,-45 25-182-16</inkml:trace>
  <inkml:trace contextRef="#ctx0" brushRef="#br1" timeOffset="260074">4574 2675 532 0,'0'0'131'0,"0"0"-17"15,236-2-41-15,-117-18-29 16,10 2-20-16,-9-1-22 16,-18 7 5-16,-27 12-7 15,-31 0-47-15,-24 0-173 16</inkml:trace>
  <inkml:trace contextRef="#ctx0" brushRef="#br1" timeOffset="260501">5778 2470 932 0,'0'0'163'0,"0"0"-33"15,0 0-5-15,0 0-48 16,0 0-41-16,0 0-23 16,-16-43-13-16,16 68-15 0,0 18 13 15,0 8 4 1,0-1 2-16,0-3-4 0,0-9 2 15,0-1-1 1,0-19 0-16,0-4-1 0,0-14 1 16,0 0 3-16,0 0 8 15,0 0 5-15,-6-20 38 16,-10-17-3-16,-6-15-50 16,6-5 2-16,10-6-3 15,6-12 5-15,0 4-12 16,9 0 5-16,23 0-31 15,3 16 3-15,4 18-24 16,5 23-13-16,0 14-67 16,-3 5-98-16,-19 38-69 0</inkml:trace>
  <inkml:trace contextRef="#ctx0" brushRef="#br1" timeOffset="260684">5651 2693 615 0,'0'0'160'16,"0"0"-58"-16,0 0-57 15,0 0-24-15,0 0-4 16,235-26-9-16,-137 20-1 16,4 6-7-16,-9 0-84 15,-10-8-316-15</inkml:trace>
  <inkml:trace contextRef="#ctx0" brushRef="#br1" timeOffset="261217">6620 2388 628 0,'0'0'214'0,"0"0"-61"15,0 0-30-15,0 0-19 16,0 0 5-16,0 0-50 15,-20-140 12-15,15 140-67 16,-4 0-4-16,-8 25-16 16,-5 15-1-16,-7 17 17 15,7 3 5-15,6 1-5 0,10 2 0 16,6-12 0-16,0-8-2 16,19-6-13-16,16-11-29 15,9-6 21-15,7-6 14 16,-3-14-5-16,-7 0 7 15,-10 0 2-15,-9 0 0 16,-8-20 5-16,-4-11 0 16,-4-1 1-16,-3-4 7 15,3 1-5-15,1 9-3 16,-4 8 0-16,3 10 0 16,0 5 7-16,4 1-7 15,2 2-2-15,4 0 1 16,6 0-3-16,8 11 4 0,-2 12-2 15,1 2-6 1,-4 8 7-16,-3 3 1 0,-8 1 0 16,-5 9 0-16,-7 5 1 15,-2 1 12-15,0-3 3 16,0 2-10-16,0-10 2 16,0-5-3-16,0-4-5 15,3-7 0-15,8-5-16 16,-2 0-99-16,10-14-130 15,10-6-697-15</inkml:trace>
  <inkml:trace contextRef="#ctx0" brushRef="#br1" timeOffset="258881">3338 2625 554 0,'0'0'178'16,"0"0"-37"-16,0 0-22 16,0 0-28-16,-121-161-6 15,106 135-1-15,2 9-39 16,7 9 7-16,3-2-6 15,3 8-27-15,-4 2 5 16,4 0-21-16,-3 0-2 16,-3 0-1-16,-13 12-10 15,-17 19 3-15,-11 15 2 16,-3 8 6-16,5 6-2 16,17 3-1-16,14-6 2 15,14 3-3-15,3-5 2 16,38-10 1-16,20-8-14 0,10-16-23 15,1-10-9 1,-1-9-19-16,1-2-43 0,-2 0-20 16,-6-25-87-16,-1-9-211 15</inkml:trace>
  <inkml:trace contextRef="#ctx0" brushRef="#br1" timeOffset="259386">3790 2533 440 0,'0'0'329'0,"0"0"-158"16,0 0-44-16,0 0 6 16,0 0-36-16,0 0-62 15,-13-46-32-15,10 74-3 16,0 18 0-16,-4 10 3 15,4 2-3-15,3-1 3 16,0-8-1-16,0-17 2 16,0-6-4-16,0-15 0 15,0-8 5-15,0-3-5 16,0 0 8-16,0 0 4 16,0-14 48-16,0-24 3 15,0-13-52-15,0-1-11 0,0-11 2 16,0 6 0-16,0-8-1 15,0 4-1-15,0 10 0 16,10 17 3-16,-4 17-4 16,0 11 1-16,7 6-9 15,18 0 1-15,15 17-11 16,10 20 18-16,4 11 0 16,-14 13-14-16,-5 4 15 15,-10-2 0-15,-6 0-3 16,-9-11-1-16,-10-10 4 15,-6 5-4-15,0-13-18 16,-34 0-30-16,-26-6-32 16,-17-4-84-16,8-4-85 15,4-9-259-15</inkml:trace>
  <inkml:trace contextRef="#ctx0" brushRef="#br1" timeOffset="257548">915 2687 701 0,'0'0'154'0,"0"0"-17"0,0 0-33 15,0 0 4-15,0 0-28 16,0 0-5-16,0 0-17 15,0-26-20-15,0 26-15 16,0 0-9-16,0 0-12 16,0 12-2-16,0 25-4 15,0 11 4-15,-4 7 4 16,-11-5-3-16,2-6 5 16,4-4-5-16,2-8 0 15,1-12 1-15,6-9 0 16,0-11 1-16,0 0-3 0,0 0 0 15,0 0 14 1,0 0-4-16,0-37 14 0,3-26 41 16,19-26-64-16,7-14 4 15,2-11-4-15,-6 5 2 16,2 7-3-16,-2 13 0 16,-3 26 0-16,-6 23 0 15,-7 29 1-15,1 11-4 16,5 17-10-16,12 48-6 15,7 18 15-15,-5 12 3 16,-4 8 1-16,0-13-2 16,-3-3 3-16,0-16-1 15,2-1 0-15,-2-17-15 16,-3 2-52-16,-10-16-81 0,-6-13-89 16,-3-14-108-16</inkml:trace>
  <inkml:trace contextRef="#ctx0" brushRef="#br1" timeOffset="258446">632 2907 653 0,'0'0'172'16,"0"0"-95"-16,0 0-50 15,0 0-5-15,0 0 8 0,273-106 1 16,-127 66-3-16,0 9-12 15,-3 2-10-15,-22 9-3 16,-26 6-1-16,-18 8-1 16,-24 6-1-16,-12-6-6 15,-14 6-10-15,-12 0-20 16,-5 0 12-16,-4 0 19 16,-6 0 5-16,0-5 10 15,0-4 24-15,0-2 2 16,0 2 7-16,0 4 18 15,0 5 11-15,0-6-9 16,0 6-23-16,3 0-8 16,-3 0-21-16,4 0-11 15,2 0-3-15,3 31-14 16,7 7 17-16,-3 7 3 0,-4 1-2 16,-6-3 7-16,2 2-6 15,-5-14 4-15,0-4-4 16,0-19-1-16,0-5-1 15,0-3 3-15,0 0 0 16,0 0 12-16,0 0 4 16,0-17 24-16,0-15 6 15,0-7-44-15,0 1-2 16,-8-7 3-16,2-1-2 16,3 3-3-16,0 3-1 15,3 3 3-15,0 5-4 16,0-5 1-16,0-2 0 0,0 3-1 15,0 8 2-15,6 8-2 16,8 9 1-16,8-3-8 16,9 8 5-16,13 3-4 15,13 3 7-15,-2 0-1 16,-8 17-10-16,-9 20 6 16,-19 3-4-16,-10 6-13 15,-9 3 14-15,0-3-6 16,-31-2 8-16,-7-6 4 15,-3-6-16-15,8-9 3 16,11-15 1-16,13-2-4 16,6-6 13-16,3 0 4 15,0 0 1-15,0 0 0 16,0 0-1-16,12 0-6 16,15 0-8-16,4 0 8 0,10 8 2 15,3 15 5-15,-6 3-1 16,4 6-1-16,-4 0-1 15,-6 4 3-15,-9-1 0 16,-12-4-8-16,-11-5 7 16,0-15-9-16,-25 9 2 15,-32-12 8-15,-23 4 4 16,-11 0-4-16,5-12-52 16,19 0-55-16,30 0 12 15,26 0-22-15,11-32-116 16,71-19-300-16</inkml:trace>
  <inkml:trace contextRef="#ctx0" brushRef="#br1" timeOffset="264132">9717 1865 838 0,'0'0'171'0,"0"0"-57"0,0 0-35 16,0 0-38-16,0 0-16 15,-178-64-24-15,76 52 8 16,-22 4 2-16,-25-5-7 15,-26-3 16-15,-12 2-19 16,-9-6 3-16,-15 2 4 16,-7 7-5-16,-15 8-3 15,2-2 3-15,11 5 0 16,14-12-3-16,19 4 1 16,12 2-1-16,-4-8 3 15,0-4-1-15,-19 7-2 16,-11 2 0-16,-17-5-1 15,-15 3-3-15,-14-3-5 0,-9-4 9 16,-9 7-1-16,7-2 5 16,2 0-1-16,10-1-3 15,13 2 5-15,12 4-7 16,13 8 2-16,9 0-1 16,1 0-3-16,0 8 6 15,-5 4-3-15,-1-3 1 16,9 8 0-16,5-8-2 15,14 7 5-15,10 4-3 16,12 3 0-16,6 9 2 0,10-6-2 16,16 8 0-1,12-9 2-15,14 1-11 0,2-3 8 16,6-6 1-16,11-6-1 16,5 0 3-16,17-4-2 15,11-1 0-15,14 2 5 16,16-2-7-16,10-1 2 15,2-5-4-15,4 9-1 16,-7 14-3-16,-7 3 8 16,-5 13 0-16,0 5 4 15,-4-1-6-15,4 8 2 16,0 27 0-16,-3 4-3 16,4 15 7-16,9 12-5 15,2 2 1-15,13 4 0 16,0-4 5-16,0-4-4 0,0-5-1 15,16-5 1-15,-7-3 6 16,4-11-9-16,-4-12 3 16,-1-10-1-16,0-10 2 15,-2-11-2-15,8-8 0 16,2-1-2-16,9-5 5 16,13 0-3-16,17-7 4 15,11 5-2-15,17-11 8 16,12-1-9-16,16-3 2 15,19-9 0-15,26 0-1 16,34 0 3-16,29-9-4 16,14-8-1-16,12 4 0 0,-5 6-10 15,2-1-8-15,2 8 10 16,4 0-8-16,-3 0 16 16,-4 8 0-16,1 4 0 15,-6 8-1-15,1-12 1 16,10 3 0-16,8-5-1 15,6-6 4-15,6 0-4 16,-3 6 1-16,-17-6 0 16,-21 0 3-16,-20 0-1 15,-13 0-2-15,-4 0 0 16,1 0 3-16,3 0-3 16,1 0 3-16,4-12-2 15,-2 4 3-15,-2-3-4 0,-10 4 0 16,-16-4 0-1,-19 9 3-15,-12-3-1 0,-22 5-2 16,-7 0 1-16,-4 0-2 16,1 0 1-16,13 0 0 15,12 0 0-15,4 0 4 16,-8 0-4-16,-5 0 0 16,-19 0 0-16,-14-13 0 15,-11 7 0-15,-22 4 0 16,-20-5 1-16,-17 2 1 15,-14 0 2-15,-4-10 28 16,0-2 43-16,0-3-56 16,0-6-18-16,3 7 2 15,9-7 1-15,10 8-2 0,7-1 0 16,-4-1-2-16,0-4 1 16,-5 5 6-16,-1-20-3 15,-3 6 11-15,3-18 17 16,-3-4-23-16,-4-10 5 15,-2-12-7-15,-10-10-7 16,0-5 11-16,-7-7-6 16,-27-4-5-16,-14-12 9 15,-5 7-9-15,-2-6 0 16,8 17 0-16,17 16 4 16,19 16-6-16,11 10 4 15,0 13-2-15,0 7 0 16,0 9 4-16,0 12-5 0,0 14 1 15,0 0 0 1,0 0-5-16,-25 0-77 0,-49 20-100 16,-44 18-45-16,-41 1-162 15</inkml:trace>
  <inkml:trace contextRef="#ctx0" brushRef="#br1" timeOffset="265053">1732 1886 231 0,'0'0'170'0,"0"0"-36"15,0 0-47-15,0 0 1 16,0 0-23-16,0 0 0 16,9-114-12-16,-23 97 18 15,5 6 5-15,1-1-13 16,3 6 3-16,5 6-18 0,0 0-14 15,0 0-8-15,0 0-22 16,0 0 9-16,0 0-13 16,0 0 2-16,-3 18-7 15,-9 32 0-15,-4 34 5 16,-3 24 0-16,0 27 4 16,6 11 1-16,4 5 6 15,-2-2-2-15,6-12 7 16,-4-8-15-16,1-15 6 15,8-17-7-15,0-16 5 16,0-22-7-16,0-9 2 16,0-23 0-16,0-10-1 15,0-11-10-15,0-6-48 16,0 0-28-16,0 0-21 0,8 0 14 16,11-37-133-16,18-26-278 15</inkml:trace>
  <inkml:trace contextRef="#ctx0" brushRef="#br1" timeOffset="265438">2240 1700 602 0,'0'0'165'0,"0"0"-58"15,0 0 4-15,0 0-32 16,0 0-4-16,0 0-16 16,0-65-44-16,3 65 0 15,9 6-15-15,10 34 5 16,10 23 5-16,1 19 10 16,-11 27-1-16,-10 25 11 15,-12 18-10-15,0 20 9 16,-3-7-4-16,-19-10-6 15,0-10-10-15,2-30-7 16,10-15 1-16,7-20 7 16,3-11-6-16,0-24-4 15,0-7 0-15,0-20-1 0,10-5-7 16,-4-13-56-16,-3 0-25 16,8 0-30-16,14-37-3 15,10-26-259-15</inkml:trace>
  <inkml:trace contextRef="#ctx0" brushRef="#br1" timeOffset="266261">3304 1821 387 0,'0'0'174'0,"0"0"-43"0,0 0-4 15,0 0-26-15,0 0-24 16,0 0-6-16,0-89-13 16,0 77-9-16,6 4-29 15,0 0-10-15,-3 1 6 16,1 2-16-16,-4 2 1 15,0 0-1-15,0 3-14 16,0 0-36-16,0 0-32 16,0 0-26-16,0 0 0 15,0 3 12-15,0 12 54 16,0-1-11-16,3-9 35 16,0-2 15-16,0 0 3 15,0-3 0-15,-3 0 11 0,0 0 26 16,0 0 31-1,0 0 19-15,0 0-3 0,0 0-2 16,0 0-4-16,0 0-11 16,3 0 11-16,1-6-18 15,-1 1-32-15,0-7-12 16,-3 10 7-16,3 2-6 16,3 0-17-16,10 14-11 15,3 29 5-15,6 28 1 16,2 26 5-16,-9 23 6 15,-5 21 6-15,-7 7 13 16,-2 9-3-16,-4-17-11 16,0-8 1-16,0-15-11 15,-19-20 1-15,3-11 1 0,0-14-2 16,7-9-1-16,-1-13 4 16,7-12 0-16,3-12-4 15,0-11 0-15,0-10 0 16,0-5 7-16,0 0-7 15,0 0 13-15,0 0 3 16,0-8-9-16,0-21-7 16,0-10-144-16,0-14-103 15,0 2-132-15</inkml:trace>
  <inkml:trace contextRef="#ctx0" brushRef="#br1" timeOffset="266870">4445 1852 648 0,'0'0'178'0,"0"0"-2"15,0 0-72-15,0 0 31 16,0 0-67-16,0 0-2 16,-23-63-4-16,23 63-35 15,0 0-1-15,0 0-7 16,0 0-10-16,0 0 2 16,0 0-11-16,0 12-9 15,0 45 3-15,9 26 6 0,10 31 17 16,-2 14-5-1,-3 24-4-15,3 8 11 0,-7 6-17 16,-7 0 3-16,-3-3 4 16,0-9-7-16,0-14 2 15,-13-5-2-15,-4-21 0 16,6-19 0-16,0-18-2 16,5-32 0-16,6-25 0 15,0-8 4-15,0-12-3 16,0 0 5-16,0 0 2 15,0-34 7-15,0-27-15 16,0-18-107-16,23-10-149 16,9 0-166-16</inkml:trace>
  <inkml:trace contextRef="#ctx0" brushRef="#br1" timeOffset="267454">5492 1835 515 0,'0'0'130'15,"0"0"-18"-15,0 0-25 16,0 0 6-16,-88-146-17 16,83 143-31-16,5-2-13 0,0 5-17 15,0 5-15-15,0 32 0 16,0 21 22-16,14 13 22 16,8 12 19-16,-3 22-2 15,0 20-7-15,-6 17 19 16,-4 21-21-16,-3 2-24 15,-6 1 7-15,0 6-21 16,0-15 8-16,0-17-3 16,0-23-13-16,0-36 10 15,0-22-15-15,0-21-1 16,13-24 2-16,-7-8 5 16,-1-6-12-16,-5 0 5 15,0-8-29-15,0-30-46 0,0-25-200 16,0-14-114-1</inkml:trace>
  <inkml:trace contextRef="#ctx0" brushRef="#br1" timeOffset="267950">6402 1807 547 0,'0'0'190'0,"0"0"-38"15,0 0-67-15,0 0-6 16,0 0-1-16,0 0 3 15,0-115 4-15,0 115-27 16,0 0-34-16,0 0-8 16,0 46-16-16,0 25 0 15,-8 38 49-15,-1 28-25 16,6 12 18-16,3 14-12 16,0 3-17-16,0-6 11 15,0-12-16-15,0-8 1 16,0-8-1-16,0-18-7 0,-4-19 10 15,4-18-8 1,0-20-2-16,0-17 6 0,0-9-7 16,0-19 1-16,0-12-1 15,0 0 2-15,0 0 8 16,0 0-1-16,0 0-3 16,0-26-6-16,0-5-43 15,0-7-130-15,-12-1-148 16,-17 1-507-16</inkml:trace>
  <inkml:trace contextRef="#ctx0" brushRef="#br1" timeOffset="268502">7560 1872 561 0,'0'0'185'0,"0"0"-53"16,0 0-14-16,0 0-5 15,0 0-9-15,0 0-61 16,-31-60-11-16,20 80-32 16,3 41 0-16,2 27 34 15,-2 24 9-15,8 10 5 16,0 4-7-16,-3 11-15 15,0 2 7-15,1 11-22 16,2-1-1-16,-3-3 6 0,-2-12-15 16,-1-12 7-1,-3-10 1-15,-1-15 6 0,4-16 4 16,-4-16-12-16,7-22 3 16,0-23-8-16,3-11 1 15,0-9 0-15,0 0 0 16,0 0 8-16,0 0 3 15,0-29-7-15,0-8-7 16,6-19-48-16,-6 3-105 16,0 16-105-16,-9-3-148 15</inkml:trace>
  <inkml:trace contextRef="#ctx0" brushRef="#br1" timeOffset="271190">7691 2398 353 0,'0'0'246'15,"0"0"-114"-15,0 0 1 16,0 0-8-16,0 0-40 15,0 0-9-15,16-17-24 16,-16 17-18-16,0 0 2 16,0 0-11-16,0 0 7 15,0 0-13-15,0 0-13 16,0 0-5-16,0 12-1 16,0 22-5-16,-19 14 1 15,0-2 8-15,0-3-1 16,5-3-3-16,6-3 2 15,3-17-1-15,2-2-1 0,3-13 0 16,0-2-2-16,0-3-5 16,0 0 7-16,0 0 1 15,8 0 0-15,14 0 5 16,9-20-5-16,4-4-1 16,3-3 0-16,-7 1 6 15,5-3-6-15,-7 3 0 16,-4 4 2-16,-3 4-5 15,-10 1 3-15,1 9 0 16,-2 2 2-16,-8 0-1 16,-3 0 2-16,0 0 14 0,0 4 5 15,0-10 19 1,0 7-19-16,0-1 14 0,0 3-7 16,0-2-10-16,0 5 3 15,0 0-11-15,0 0-7 16,0 0-4-16,0 0 0 15,0 5-13-15,-3 29-1 16,-5 14 14-16,2 5 5 16,0-10-5-16,2 2 1 15,4-5-5-15,0-3 3 16,0-5-32-16,0-12-34 16,-6-3-58-16,3-3-103 15,-3-8-80-15,6-6-364 16</inkml:trace>
  <inkml:trace contextRef="#ctx0" brushRef="#br1" timeOffset="271542">8255 1972 684 0,'0'0'199'15,"0"0"-49"-15,0 0 0 16,0 0-39-16,0 0-18 15,0 0-40-15,-69-57-44 16,66 114-9-16,0 35 20 0,3 22-5 16,0 24 13-1,0 10-14-15,0 5 13 0,-3 6-2 16,-7-8-19-16,-3-8 14 16,-5-6-12-16,2-22-4 15,-6-12 5-15,8-26-9 16,1-14 2-16,10-33 1 15,0-15-2-15,3-9 4 16,0-6-5-16,0 0 6 16,0 0 6-16,0-31-12 15,0-21-25-15,16-13-83 16,12-10-136-16,8-2-64 16,2 2-303-16</inkml:trace>
  <inkml:trace contextRef="#ctx0" brushRef="#br1" timeOffset="272154">8392 2407 468 0,'0'0'159'15,"0"0"-46"-15,0 0-23 16,0 0-5-16,0 0-18 16,0 0-40-16,-53-38-11 0,68 33 5 15,23-4-8-15,9-2 13 16,-1 2 1-16,-2 4-6 16,-5-4 12-16,-8 4-10 15,-9-1-2-15,-6 3 6 16,-10 3-4-16,-6 0 10 15,0 0 0-15,0 0-7 16,0 0 1-16,0 0-19 16,0 0-1-16,-15 0-2 15,-7 3 1-15,-13 22 2 16,10 4-8-16,8 2 0 16,11 3-6-16,2 7 7 15,1-7-1-15,3 6 0 0,0 0 4 16,0-8-4-1,0-13 0-15,0-4 1 0,0-4-1 16,0-11 0-16,-3 6 0 16,-16-6 0-16,-3 0 1 15,-3 0 0-15,0 0-1 16,9 0 3-16,13 0 5 16,3 0-7-16,0 0 2 15,0 0-3-15,0 0-7 16,25-12 4-16,13 0 3 15,3 4-5-15,-2-6-3 16,-3 3-51-16,-3-7-12 0,-5 4-42 16,1-3-60-1,-10-3-76-15,-7 0-236 0</inkml:trace>
  <inkml:trace contextRef="#ctx0" brushRef="#br1" timeOffset="272548">8777 2001 459 0,'0'0'238'0,"0"0"-71"15,0 0-10-15,0 0-52 16,0 0-1-16,19-143-29 16,-19 125 0-16,0 13 5 15,0 5-39-15,0 0 14 16,0 0-29-16,0 0-20 0,0 3-6 15,0 37 6-15,0 25-6 16,0 27 18-16,0 25-16 16,0 18 10-16,0 22-5 15,0 15 22-15,-19-4-2 16,-9 3-23-16,-7-13 16 16,2-11-11-16,5-20-7 15,0-18 5-15,9-10-5 16,9-21 2-16,7-21 4 15,3-19-6-15,0-18 0 16,0-15-2-16,0-5 1 16,0 0 1-16,0-17 1 15,28-43 11-15,7-23-14 16,3-11-32-16,-15 11-78 0,-23 26-188 16,-6 5-482-16</inkml:trace>
  <inkml:trace contextRef="#ctx0" brushRef="#br1" timeOffset="273521">1020 1250 896 0,'0'0'177'0,"0"0"-16"16,0 0-39-16,0 0-16 0,0 0-57 16,0 0 1-16,-32-143-40 15,26 143-2-15,-5 0-8 16,-3 9-5-16,0 17 0 15,-5 5 5-15,13 0 0 16,6 1-2-16,0-12 4 16,25 3-5-16,17-9 2 15,9-12 1-15,2-2 9 16,-1 0-9-16,-8-20 1 16,-9-11 7-16,-13-9-7 15,-16-4 5-15,-6 0 8 0,-6 4-2 16,-39 2 6-1,-5 13-18-15,-5 7 4 0,8 10-9 16,9 8-10-16,19 0-25 16,10 17-74-16,9 24-49 15,3 3-74-15,66 2-207 16</inkml:trace>
  <inkml:trace contextRef="#ctx0" brushRef="#br1" timeOffset="273801">2078 1020 909 0,'0'0'225'0,"0"0"-67"0,0 0-31 15,0 0-8-15,0 0-42 16,0 0-40-16,34-97-19 15,-34 97-16-15,0 0-2 16,0 26-10-16,0 11 4 16,0 14 6-16,0-2 4 15,0-1-4-15,-6 5-33 16,3-5-47-16,3-3-97 16,0-2-149-16,22-11-637 0</inkml:trace>
  <inkml:trace contextRef="#ctx0" brushRef="#br1" timeOffset="274216">3120 974 818 0,'0'0'156'0,"0"0"-56"15,0 0-8-15,0 0-24 16,0 0 21-16,0 0-59 16,9-34-30-16,20 34-5 15,8 20 3-15,9 8 2 16,-10 1 0-16,-9 3 4 15,-15 2-7-15,-12-2 3 16,0-4-1-16,-19 6-5 16,-29-8-1-16,-6 0 7 15,7-9 14-15,14-5-13 16,22-4 5-16,11-8-2 16,0 0-3-16,8 0-2 15,34 0-6-15,12 0 4 0,20 0-50 16,-2 0-129-16,-6 0-160 15</inkml:trace>
  <inkml:trace contextRef="#ctx0" brushRef="#br1" timeOffset="274743">3849 986 607 0,'0'0'209'0,"0"0"-90"0,0 0-30 15,0 0-24-15,0 0-4 16,0 0-20-16,80-89-30 15,-48 89-9-15,-4 0-3 16,2 0 1-16,-11 6 0 16,-10 14-1-16,-6 2-5 15,-3 6 5-15,0-3 0 16,-9 0 2-16,-16-4 1 16,-5-4-2-16,11-7 0 15,7-4 2-15,5-6 2 16,7 3-8-16,0 0 3 0,0 2 0 15,13 2-3 1,6-2 4-16,6-2 0 0,1-3 1 16,3 6 3-16,-4-3-3 15,0 0-1-15,-6 8 1 16,-3-3-4-16,-10 4 3 16,-6 11-3-16,0 0 2 15,-6 2 2-15,-26-5 7 16,-5-5-5-16,-4-7 3 15,-2-8 0-15,2 0-6 16,4 0-44-16,2 0-75 16,2 0-138-16</inkml:trace>
  <inkml:trace contextRef="#ctx0" brushRef="#br1" timeOffset="275264">5063 1112 784 0,'0'0'198'15,"0"0"-83"-15,0 0-16 0,0 0-22 16,0 0-13-16,0 0-1 16,0-80-22-16,0 80-25 15,0 0-4-15,0 0-12 16,-5 0-10-16,-6 17-19 16,-5 11 29-16,4 7 11 15,9-4-11-15,3 3 0 16,0-2-3-16,34-1 3 15,12-11 0-15,10-6 2 16,1-10 0-16,-2-4 3 16,-11 0-5-16,-16 0 0 15,-6-18 11-15,-11-2-11 0,-9 1 6 16,-2 7 5-16,0-8 3 16,0 14 12-16,0 0-7 15,-2 6-3-15,-9 0-16 16,2 0-3-16,1 18 3 15,-3 16 2-15,8 6-2 16,3 9-8-16,0-1-57 16,0 1-104-16,3-6-120 15,30-9-454-15</inkml:trace>
  <inkml:trace contextRef="#ctx0" brushRef="#br1" timeOffset="275608">5842 1044 919 0,'0'0'162'0,"0"0"-34"16,0 0-21-16,0 0-15 16,0 0-23-16,0 0-29 15,-67-87-20-15,67 87-20 16,0 0-8-16,0 9 6 15,9 16 1-15,10 7 1 16,3 6 0-16,5 4 1 16,1 7 1-16,4 0 0 15,-4-4-2-15,0-5 0 0,-9 0 5 16,-2-11-7-16,-11-4 2 16,-6-10-4-16,0-5 2 15,-9-3-1-15,-30 1-3 16,-5-2-11-16,-7-6-107 15,6 0-71-15,10-2-92 16,17-24-352-16</inkml:trace>
  <inkml:trace contextRef="#ctx0" brushRef="#br1" timeOffset="275762">6051 940 653 0,'0'0'125'15,"0"0"-28"-15,0 0-15 0,0 0-43 16,172-11-22-16,-125 31-17 16,-5 5-15-16,-10-1-208 15</inkml:trace>
  <inkml:trace contextRef="#ctx0" brushRef="#br1" timeOffset="276183">6913 998 890 0,'0'0'169'15,"0"0"-44"-15,0 0-16 16,0 0 0-16,0 0-38 15,0 0-25-15,-41-81-23 16,41 81-23-16,-11 3-4 16,2 31-9-16,-7 10 13 15,3 13 2-15,7 0-2 16,6 3 0-16,0 3 1 16,22-6 2-16,14-15-4 0,14-1 1 15,4-24 0 1,7-4 2-16,-8-13 0 0,-8 0-1 15,-14-5 9-15,-15-20-8 16,-13-7 12-16,-3-5 5 16,0 3-13-16,-31 5-2 15,-4 3-4-15,-9 12-5 16,6 12 2-16,-4 2-49 16,1 2-125-16,9 35-105 15,12 7-289-15</inkml:trace>
  <inkml:trace contextRef="#ctx0" brushRef="#br1" timeOffset="276620">7891 1103 796 0,'0'0'211'0,"0"0"-69"16,0 0-40-16,0 0-10 16,0 0-32-16,0 0-23 15,-70-66-14-15,70 66-23 0,19-5-7 16,16 2 7-1,6 3 3-15,-5 0-1 0,-11 0-2 16,-13 0 0-16,-5 0-1 16,-7 0 1-16,0 0-3 15,0 0-1-15,3 8-7 16,0 25 11-16,-3 6 7 16,0 6-4-16,0 2 2 15,0-2-2-15,0 1-2 16,0-4 8-16,0 4-9 15,0-6 4-15,0-2-4 16,0-4-59-16,0-5-168 16,19-4-168-16</inkml:trace>
  <inkml:trace contextRef="#ctx0" brushRef="#br1" timeOffset="277070">8587 1197 918 0,'0'0'163'16,"0"0"-48"-16,0 0-21 16,0 0 15-16,0 0-44 15,3-153-30-15,-3 146-8 16,-11 2-16-16,3 5-8 0,-6 0-3 15,-5 0-23-15,-9 0 23 16,3 14 0-16,9 10 2 16,13 6-4-16,3 11-1 15,6 1 0-15,32 4 3 16,9 5-6-16,2-5 4 16,-8-3 2-16,-13-7 0 15,-12-8 0-15,-10-10 1 16,-6 0-1-16,0-6 0 15,0-10-17-15,-31-2 17 16,-7 0-2-16,3 0-2 16,10-14 4-16,14-6 0 0,8-5 1 15,3 1-1 1,0-1-1-16,39-7 0 0,18 7-9 16,15-13 5-16,21 1-78 15,-4 3-124-15,-10 8-111 16</inkml:trace>
  <inkml:trace contextRef="#ctx0" brushRef="#br1" timeOffset="277499">9478 1349 788 0,'0'0'228'16,"0"0"-76"-16,0 0-33 16,-3-177-20-16,-19 143-16 15,0 8-47-15,3 9 1 16,0 5-27-16,3 9-8 16,4 3-2-16,-7 0-10 15,0 15 10-15,-1 10 0 16,7 7 3-16,13 5-12 15,0-3 7-15,0-5-15 16,16-7 3-16,17-4-14 0,-5-12 18 16,4-4 7-1,-7-2 3-15,-9 0 4 0,-4 0-3 16,-9 0-1-16,-3 0 1 16,0 3 4-16,0 12-10 15,0 8 4-15,0 16-6 16,-9 14 5-16,1 6 2 15,3 1 0-15,5-3 0 16,0-5-81-16,0-1-210 16,0-13-755-16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2:59.799"/>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463 943 866 0,'0'0'318'0,"0"0"-145"15,0 0-45 1,0 0-40-16,0 0-25 0,0 0-37 16,0 0-15-16,3-71-11 15,6 88 2-15,1 21 2 16,-1 13-4-16,-3 3 2 16,-2 3 3-16,-1-6-4 15,-3 1 5-15,3-6-5 16,-3-12 0-16,0-8 1 15,0-12-1-15,0-11 0 16,0-3 1-16,0 0 5 16,0-3 3-16,0-25-1 15,-13-15 10-15,1-17 3 16,-1-17-5-16,0-17-11 0,-2-9-2 16,-1-9-1-1,0 3-1-15,2 15-1 0,6 14 1 16,8 23 1-16,0 16 0 15,0 16-3-15,0 13-3 16,0 4 0-16,16 5-3 16,15 0-2-16,4 3 6 15,3 0 0-15,1 12-9 16,-8 21-5-16,1 14 8 16,-7 1 1-16,-12 1 0 15,-13 2 0-15,0 1-8 16,-10 4-14-16,-24 5-17 15,-7-1-15-15,6-6-43 16,12-13-48-16,20-11-95 16,3-7-158-16</inkml:trace>
  <inkml:trace contextRef="#ctx0" brushRef="#br0" timeOffset="630">749 1010 595 0,'0'0'282'0,"0"0"-98"16,0 0-21-16,0 0-25 16,0 0-48-16,0 0-33 15,-57-118-17-15,57 115-15 16,0 3-12-16,0 0-13 16,16 0 0-16,25 6-1 0,12 14-5 15,8 8 6-15,-4 4 0 16,-2 3 3-16,-14-4-1 15,-13 0-4-15,-9-5 1 16,-19-6-2-16,0-3-8 16,0-3-16-16,-28-5-19 15,-10-6 21-15,2-3 4 16,8 0 21-16,9 0 0 16,12 0 0-16,7-23 0 15,0-6 3-15,0 2 1 16,10-14-3-16,15 4 2 15,0 5-3-15,2 6 3 16,-8 7 1-16,-10 13 1 0,0 0-4 16,-5 3 6-16,2 3-7 15,3 0 0-15,4 0-1 16,-4 0-2-16,10 15 1 16,0 10 1-16,11 6 1 15,1 4 0-15,-2 1 0 16,2-7 0-16,-6-12 1 15,2-5 0-15,-5-9 3 16,-3-3-3-16,0 0 3 16,0-11 0-16,-4-15 15 15,-8-11 13-15,-7 2 4 16,0-7-4-16,0-1-23 0,-22 3 12 16,-13 5-7-16,-9 15-11 15,-1 6-3-15,0 10-1 16,0 4-9-16,7 0 5 15,13 30-50-15,9 4-48 16,16 6-36-16,0 0-144 16,32-2-109-16</inkml:trace>
  <inkml:trace contextRef="#ctx0" brushRef="#br0" timeOffset="1628">1514 1078 673 0,'0'0'225'0,"0"0"-20"16,0 0-8-16,0 0-64 0,0 0-39 16,0 0-33-16,6-72-19 15,-6 72-17-15,0 0-11 16,0 0-14-16,4 6 0 16,8 25-8-16,1 18 8 15,3 12 2-15,-1-2 0 16,-2 13 0-16,1-7 1 15,-2 2 0-15,-5-13-3 16,-1-17 1-16,-3-12 2 16,0-15-3-16,-3-8 0 15,0-2 2-15,0-9 8 0,0-28 26 16,-9-23-11 0,-7-17-4-16,-1-14-6 0,6-10-8 15,0 7-4-15,2 2-2 16,-4 12-1-16,10 12 3 15,-7 15-1-15,10 23-3 16,0 13 1-16,-3 17-1 16,3 0-3-16,0 0-3 15,3 0-3-15,29 26-2 16,10 16 12-16,-4 7-10 16,-10 2-1-16,-6 1 5 15,-12-1-20-15,-10 0 0 16,0 1-13-16,-7-8 2 15,-21-10-9-15,6-12-3 0,12-13 21 16,10-6 4-16,0-3 14 16,0 0 10-16,16-6-1 15,25-26 3-15,11-2 1 16,5 0 2-16,-4 1-1 16,-12 3 5-16,-8 4 10 15,-5-8 2-15,-3 3 6 16,1-1-4-16,-4-2-9 15,1 3 3-15,-10-4 7 16,-7 1-10-16,-6 3 2 16,0 4 2-16,-6 4 3 15,-18 9-14-15,2 7-1 16,10 0-2-16,-4 7-4 0,3 0-2 16,4 7-3-1,-7 26 3-15,10 13 4 0,-1 8-1 16,7 1 1-16,0-7-2 15,0-2 0-15,19-9-1 16,7-11-4-16,-1-3-2 16,-3-6-1-16,-5-9-3 15,2-5 1-15,0-3 3 16,3 0 7-16,0 0 10 16,-3-20-8-16,3-2 2 15,3-2-2-15,3-5 1 16,2-1 2-16,1-5-2 15,1 7-3-15,-10 5 0 0,-2 14 0 16,-1 9 0-16,-3 0-4 16,3 0-1-16,0 20 3 15,3 8-3-15,-2 7 0 16,-9-4 5-16,3 1 2 16,-3-9 0-16,6-4-1 15,-4-7-1-15,-1-6 3 16,-2 1-3-16,-4-7 0 15,10 0-3-15,12 0-18 16,7 0-66-16,7-15-136 16,-1-5-318-16</inkml:trace>
  <inkml:trace contextRef="#ctx0" brushRef="#br0" timeOffset="2009">2957 578 604 0,'0'0'335'15,"0"0"-141"-15,0 0-14 16,-17-180-51-16,17 137-39 16,0 5-40-16,6 10-21 15,16-1-9-15,2 12-7 16,1 3-5-16,3 8-3 15,-3 6-2-15,2 0-2 16,-2 0-1-16,-6 6-2 0,0 25-6 16,-13 9 8-16,-3 11 4 15,-3 10 2-15,0 2-2 16,-6 0 3 0,-19-7-1-16,9-1-2 0,-1-10 1 15,11-7-3-15,6-6 0 16,0-6-2-16,0-10 0 15,0-4 0-15,0 2-17 16,3 0-48-16,3 4-64 16,2 1-121-16,-8 1-183 0</inkml:trace>
  <inkml:trace contextRef="#ctx0" brushRef="#br0" timeOffset="2365">3201 1115 309 0,'0'0'429'16,"0"0"-275"-16,0 0-1 16,0 0-10-16,0 0-36 15,0 0-55-15,-3 3-17 16,-1 9-11-16,1 4-4 16,0 4 21-16,0 3-26 15,3 0 2-15,0 0-11 16,0-3-3-16,0-5-3 0,0-10 0 15,19-5 0-15,0 0 13 16,3 0-7-16,-2-5 7 16,-4-21 22-16,-7-6 7 15,-6-1-5-15,-3 0-6 16,0 7-5-16,-9 6-19 16,-21 6-3-16,-4 6-4 15,-1 8-4-15,-3 0-29 16,7 0-63-16,1 29-54 15,5 8-173-15,-3 6-271 16</inkml:trace>
  <inkml:trace contextRef="#ctx0" brushRef="#br1" timeOffset="20541">3540 755 138 0,'0'0'598'16,"0"0"-422"-16,0 0-31 16,0 0-26-16,0 0-22 15,0 0-14-15,19-140-12 16,-11 119-6-16,-5 10-16 15,-1 6-13-15,1 1-3 0,-3 4-22 16,0 0 0 0,3 0-6-16,5 0-5 0,4 0-3 15,4 27 1-15,3 3 2 16,3 4 4-16,0-1-4 16,0-5 3-16,-3-8 0 15,-2-9-3-15,-4-1 2 16,-4-8-2-16,-6-2 2 15,13 0 0-15,12-8 4 16,23-44 16-16,29-17 18 16,19-19-23-16,11-17-1 15,8 1-8-15,-10 9 4 0,-20 13-10 16,-20 18 4 0,-24 25-3-16,-16 11-1 0,-9 7 3 15,-8 12-2-15,-8 4-3 16,-3 5 0-16,0 0 0 15,0 0-3-15,0 0-7 16,0 0-21-16,0 0-25 16,0 12-17-16,0 11-38 15,0 11 7-15,0 3-121 16,0 0-112-16,0-9-349 16</inkml:trace>
  <inkml:trace contextRef="#ctx0" brushRef="#br0" timeOffset="28516">177 2118 449 0,'0'0'185'0,"0"0"-36"0,0 0-36 15,0 0 0 1,0 0-3-16,0 0-4 0,25-157-32 16,-25 146-1-16,0 2-16 15,0 9-15-15,0 0-10 16,0 0-10-16,0 0-19 16,-10 3-3-16,-18 34-2 15,-7 20 1-15,-10 18 2 16,7 5 1-16,13 0-1 15,9 3 0-15,13-6-1 16,3-3 0-16,0-13 0 16,13-13-2-16,12-17-6 0,6-11-1 15,5-16 3 1,15-4 6-16,5-9 3 0,15-31-1 16,-5-12-1-16,-2 1 5 15,-4-4-6-15,-8 7 0 16,-8 5 2-16,-16 11-1 15,-9 15-1-15,-9 12 1 16,-10 5-1-16,0 0-1 16,3 0 1-16,3 0-6 15,7 0 2-15,-4 0 3 16,4 3 1-16,-4 2 0 16,2-2 0-16,-5 3 0 15,-4-6 1-15,-2 0-2 16,0 0 2-16,0 0 1 15,0 0 3-15,0 0 8 0,0 0-3 16,0-14-9 0,-16-1 1-16,-1 4-1 0,-7 3 3 15,6 8-2-15,-1 0-2 16,-4 0-3-16,5 10-4 16,-6 25 5-16,7 11 2 15,0 5-1-15,10 3 2 16,7-5-2-16,0-3 1 15,16-9-5-15,14-11 2 16,1-13-5-16,1-3 8 16,-4-10-3-16,-3 0 3 15,2-14 5-15,-2-18-2 0,-3-11 0 16,-9-6 0 0,-4-5-1-16,-9-9-1 0,0 3 3 15,0 8-4-15,-6 15 4 16,-16 17-2-16,3 14 1 15,-8 6-3-15,-7 0-6 16,2 41 0-16,-6 13 2 16,13 3 4-16,5 0 0 15,15 0 0-15,5-8-4 16,0-3 0-16,16-12 3 16,12-11-5-16,7-11 0 15,3-10 4-15,4-2 2 16,2-5 2-16,3-27-1 15,-6-5 0-15,-5 3 4 16,-11 0-3-16,-6 3-1 0,-9 10 2 16,-4 6-1-16,-3 13 0 15,-3 2 2-15,0 0-4 16,0 0-4-16,3 2-10 16,3 27 10-16,7 9 2 15,-7-1 1-15,4-6 1 16,-1-5-1-16,-1-6-1 15,0-12 2-15,-2-2 1 16,-1-6-1-16,-2 0 1 16,0 0-1-16,5 0 3 15,6-20 3-15,2-15-2 16,3-4-2-16,-4 1-2 0,-2 1 4 16,-7 9 0-1,1 13-4-15,-4 7 0 0,-3 8-1 16,9 0-4-16,1 0 0 15,2 5-5-15,7 19 8 16,-5-2-2-16,-6 1 2 16,6-3 1-16,-4-6-7 15,-4-5-9-15,0-3 2 16,-3-6-4-16,0 0 8 16,-3 0 7-16,4 0 4 15,2-6 7-15,7-14-7 16,-4-5 1-16,0 7 2 0,-2 1-3 15,-4 9 0-15,0-1-1 16,3 6 1-16,2 1-1 16,3 2-3-16,8 0-1 15,4 0 2-15,3 0 2 16,2 10-3-16,-3 2 3 16,5-6 1-16,-5-3 0 15,-3-3 1-15,-3 0 2 16,-3 0-3-16,-4-12 1 15,4-11 2-15,-3-5-1 16,-1-1 7-16,-7 3 9 16,-5 4 6-16,0 7 11 15,0 10-8-15,0-4-10 0,0 9-7 16,0 0-10 0,0 0-5-16,0 26-12 0,0 28 12 15,0 14 5-15,0 7 0 16,0 5 2-16,3-6-2 15,2-5 1-15,4-6-1 16,2-20 1-16,-3-17-1 16,0-13 1-16,-5-13-1 15,-3 0 0-15,0 0 8 16,0 0 5-16,0-27 25 16,0-20-11-16,0-13-25 15,-3-17 0-15,0-11-2 16,3-9 2-16,0-9-2 15,0 3 0-15,0 11 0 16,0 21 0-16,6 22 0 0,0 24-2 16,4 16 0-16,5 9-1 15,8 0-8-15,5 20 3 16,0 23 1-16,-6 17-5 16,-14 6-1-16,-8-1-3 15,0-2 4-15,0-6-11 16,-27-11 5-16,-4-9 6 15,6-11-6-15,9-14 9 16,6-7-3-16,10-5 12 16,0 0 2-16,0 0-2 15,13-3 1-15,34-32 7 16,24-15-7-16,11-11-1 0,1-7 1 16,-20 1 0-16,-8 0 3 15,-17-5 8-15,-13-3 2 16,-6 4 3-16,-16 5 2 15,-3 7-7-15,0 12 11 16,-3 11-10-16,-16 13-5 16,-6 11-2-16,9 6-6 15,-3 6-1-15,-3 23-7 16,0 40 5-16,-8 29 3 16,14 14 1-16,10 5 0 15,6-3-2-15,0-10 1 16,16-15 0-16,9-20-2 15,5-23-1-15,1-18-7 16,-6-13-10-16,4-9 11 0,5 0 9 16,1-20 5-16,1-16 0 15,-8-14-2-15,-9 5 2 16,-12-4-3-16,-7 3 3 16,0 6 9-16,0 9-9 15,-7 8 8-15,-5 8-5 16,2 10-8-16,4 5 0 15,3 0-4-15,0 0-7 16,-4 25-1-16,7 19 10 16,0 4 2-16,0 1-2 15,0-6 0-15,29-9-2 16,2-14-11-16,7-9 13 0,10-11 2 16,0 0 3-16,-1-14-1 15,-8-29 3-15,-11-11-1 16,-9-17 4-16,-9-12 4 15,-7-9 5-15,-3-8 2 16,0 6 2-16,0 11-5 16,0 20-1-16,0 22 3 15,0 22 1-15,0 13-6 16,0 6-11-16,0 0-2 16,0 31-16-16,0 38 5 15,0 25 9-15,0 9 4 0,0 0-2 16,0-9 0-1,0-11 1-15,0-14-1 0,0-15-8 16,9-17-7-16,1-11-19 16,-4-17-14-16,-3-6-9 15,-3-3-12-15,0 0 27 16,0-12 35-16,0-19-30 16,-15-12 12-16,-17 0-10 15,-3-2 8-15,-7 4 20 16,11 7 7-16,5 9 1 15,7 7 0-15,10 12 6 16,9 6 0-16,0-2-5 16,0 2-2-16,28 0-16 15,37 0 16-15,26 0 2 16,21 0 4-16,-1-3 2 0,-20-14 4 16,-31 8 20-16,-24 0 3 15,-23 4-14-15,-10-1 23 16,-3-3 17-16,0-4 2 15,0-8-37-15,-13 1-7 16,-9 3-5-16,-6 6-8 16,-2 9-6-16,8 2 2 15,0 0-4-15,6 36 5 16,13 12-4-16,3 7 1 16,0-3-1-16,26-7 1 15,5-5 1-15,5-9 0 16,-6-7 0-16,0-10-2 15,-2-6 2-15,1-2-2 16,-4-6-1-16,-5 0-38 0,-4 0-59 16,-4-23-105-16,-2-11-210 15</inkml:trace>
  <inkml:trace contextRef="#ctx0" brushRef="#br0" timeOffset="28873">3306 1767 672 0,'0'0'212'0,"0"0"-88"0,0 0-9 16,-13-152 16 0,13 115-31-16,2 3-63 0,25 3-6 15,4 11-12-15,1 5-5 16,-1 12-9-16,5 3-4 15,-1 0-1-15,-4 14 1 16,-2 18-1-16,-12 5-4 16,-11 12-10-16,-6 5 14 15,0 3 5-15,-3 6-5 16,-14 0 5-16,-2 0-2 16,3-3 1-16,4-6-2 15,5-5-2-15,1-9 3 16,3-6-4-16,0-2 1 0,-1-9-5 15,4-3-100 1,0 0-63-16,0-3-81 0,0 0-161 16</inkml:trace>
  <inkml:trace contextRef="#ctx0" brushRef="#br0" timeOffset="29184">3484 2470 549 0,'0'0'201'16,"0"0"-96"-16,0 0-11 16,0 0-5-16,0 0-27 15,0 0-39-15,0 35-13 16,0-24-6-16,0-2-4 0,0-4 1 16,9-5 3-16,13 0 24 15,0 0 7-15,0 0 33 16,8-3-9-16,-8-13-13 15,-3-5-3-15,-7 1-7 16,-12-2-6-16,0 2-17 16,0-1-13-16,-15 1-17 15,-14 6 6-15,-5 6-23 16,-2 4-68-16,-8 4-62 16,-2 0-60-16,2 4-205 15</inkml:trace>
  <inkml:trace contextRef="#ctx0" brushRef="#br0" timeOffset="29631">609 3176 421 0,'0'0'138'0,"0"0"-35"0,0 0-28 16,0 0 22 0,0 0-24-16,0 0-14 0,-137 32-22 15,137-32-5-15,6 0 5 16,54 0-27-16,52 0 71 15,73-18 25-15,59-18-27 16,58-19-23-16,25-5-35 16,-16 1-2-16,-25 6-10 15,-57 9 9-15,-54 11 0 16,-45 10-3-16,-38 7 1 16,-31 4 1-16,-24 0-8 15,-15 7-4-15,-15 2 2 16,-7 0-6-16,0 0-1 15,0 0-27-15,-7 0-68 16,-24 1-19-16,-16 2-77 0,-11 0-35 16,-5-7-228-16</inkml:trace>
  <inkml:trace contextRef="#ctx0" brushRef="#br0" timeOffset="30261">1200 1424 548 0,'0'0'100'16,"0"0"-48"-16,0 0 32 15,0 0 23-15,0 0-40 16,-175 46-29-16,166-44-9 16,6 1-3-16,3-3 4 15,0 0 21-15,0 0 17 16,0 0-20-16,9 0-24 15,29 0-16-15,28 0 1 16,36 0 3-16,38-11 0 16,38-7 12-16,32-11 3 15,6-10-1-15,-14 2-6 0,-27-4 14 16,-41 11-10 0,-36 10 1-16,-30 2-5 0,-35 10-3 15,-16 2-10-15,-14 6-3 16,-3 0-4-16,0 0 0 15,0 0-12-15,-12 0-21 16,-27 3-48-16,-5 17-74 16,-7 11-91-16,4-3-160 15</inkml:trace>
  <inkml:trace contextRef="#ctx0" brushRef="#br1" timeOffset="44779">3916 1689 622 0,'0'0'183'16,"0"0"-83"-16,0 0-4 16,0 0 17-16,0 0-12 15,0 0-45-15,-3-31-27 16,3 28-7-16,0 3-10 16,0 0 4-16,0 0 0 0,3 0-10 15,3 0 2-15,4 0-6 16,-1 20 9-16,7 6 13 15,-4 5-6-15,-2-5 5 16,-1-5-3-16,4-7-16 16,1-8 4-16,0-4-5 15,13-2-2-15,14 0 10 16,25-28-1-16,26-41 43 16,26-37-20-16,8-17-20 15,3-11 4-15,-13 5-10 16,-10 26-1-16,-20 20 1 15,-29 29-5-15,-26 28 2 0,-18 19-4 16,-13 7-2 0,0 0-20-16,-3 0-64 0,-26 18-79 15,-5 19-210-15,-4 10-213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3:55.047"/>
    </inkml:context>
    <inkml:brush xml:id="br0">
      <inkml:brushProperty name="width" value="0.05" units="cm"/>
      <inkml:brushProperty name="height" value="0.05" units="cm"/>
      <inkml:brushProperty name="color" value="#ED1C24"/>
      <inkml:brushProperty name="fitToCurve" value="1"/>
    </inkml:brush>
  </inkml:definitions>
  <inkml:trace contextRef="#ctx0" brushRef="#br0">47 47 212 0,'0'0'295'0,"0"0"-173"16,0 0-2-16,0 0 14 15,0 0-25-15,0 0-6 0,0 0-37 16,-47-39-18-16,47 39-5 16,0-4-29-16,0 4-9 15,0 0-5-15,0 0-2 16,9 0 2-16,13-2-6 16,4 2 9-16,0 0-7 15,-1 8 2-15,-9 15-1 16,-4 9 1-16,-12 13-1 15,0 18 2-15,-6 14 1 16,-25-2 0-16,-2-9-4 16,11-23-8-16,6-27 4 15,13-12 5-15,3-4 6 16,0 0-2-16,0 0-1 16,0 0-1-16,0 0 1 0,6-26-19 15,16-9 19-15,13-19-2 16,13-9 2-16,9 0-14 15,6 4-64-15,1 10-44 16,-7 9-33-16,-15 11-113 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3:55.471"/>
    </inkml:context>
    <inkml:brush xml:id="br0">
      <inkml:brushProperty name="width" value="0.05" units="cm"/>
      <inkml:brushProperty name="height" value="0.05" units="cm"/>
      <inkml:brushProperty name="color" value="#ED1C24"/>
      <inkml:brushProperty name="fitToCurve" value="1"/>
    </inkml:brush>
  </inkml:definitions>
  <inkml:trace contextRef="#ctx0" brushRef="#br0">143 179 450 0,'0'0'154'0,"0"0"-46"16,0 0-26-16,0 0 3 15,0 0-18-15,0 0-46 16,-35-71 7-16,32 71-9 15,0 0-19-15,3 0 0 16,-3 8-13-16,3 24 13 16,0 7 2-16,0-4 1 15,0-12-5-15,6-9 2 16,10-9-13-16,3-5 7 0,1 0 6 16,2-11 4-16,0-20 4 15,0 0-7-15,-6-3 15 16,-7 1 2-16,-9 2 3 15,0 3 26-15,0 2-22 16,-25 6-12-16,-9 5-13 16,-4 15-7-16,-4 0 4 15,4 18-6-15,6 30-82 16,7 15-55-16,8 6-150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3:56.160"/>
    </inkml:context>
    <inkml:brush xml:id="br0">
      <inkml:brushProperty name="width" value="0.05" units="cm"/>
      <inkml:brushProperty name="height" value="0.05" units="cm"/>
      <inkml:brushProperty name="color" value="#ED1C24"/>
      <inkml:brushProperty name="fitToCurve" value="1"/>
    </inkml:brush>
  </inkml:definitions>
  <inkml:trace contextRef="#ctx0" brushRef="#br0">38 620 416 0,'0'0'165'0,"0"0"-81"0,0 0-39 16,0 0-6-16,0 0 5 15,0 0-16-15,22-22 6 16,-13 22-25-16,1 0-5 16,-4 11 6-16,0 23-2 15,-6 9 0-15,0 9 7 16,0 2-13-16,-16 3 9 15,-9-6-8-15,0-8-2 16,9-14 5-16,10-15-5 16,3-8 2-16,3-3-1 15,0-3-1-15,0 0 1 16,0 0-2-16,0 0 1 16,0 0-4-16,6-3 2 0,19-20 1 15,13-5 7-15,0-9-7 16,4-3-71-16,-1 2-53 15,-3 4-60-15,-2-3-200 16</inkml:trace>
  <inkml:trace contextRef="#ctx0" brushRef="#br0" timeOffset="303">443 43 299 0,'0'0'177'0,"0"0"-37"0,0 0-38 16,0 0 8-16,0 0-20 15,0 0-47-15,0-43-13 16,0 43-28-16,0 0-2 15,0 23-2-15,0 9 2 16,0 10 4-16,0 9 3 16,0 4-2-16,0 2-3 15,0 6-2-15,0-3-17 0,0-5-140 16,0-10-136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3:58.241"/>
    </inkml:context>
    <inkml:brush xml:id="br0">
      <inkml:brushProperty name="width" value="0.05" units="cm"/>
      <inkml:brushProperty name="height" value="0.05" units="cm"/>
      <inkml:brushProperty name="color" value="#ED1C24"/>
      <inkml:brushProperty name="fitToCurve" value="1"/>
    </inkml:brush>
  </inkml:definitions>
  <inkml:trace contextRef="#ctx0" brushRef="#br0">0 81 507 0,'0'0'197'16,"0"0"-123"-16,0 0-10 15,0 0 1-15,0 0 1 0,0 0-21 16,-3-28-26-16,9 14-6 15,10-1-10-15,6 1 0 16,-5 6 2-16,-1 8-2 16,0 0-6-16,-7 19-4 15,-3 21 0-15,-6 6 6 16,0 5 2-16,0 5 2 16,-9 0-2-16,-7-13 2 15,0 3 7-15,1-9-9 16,7-9 1-16,0-2 1 15,5-12 0-15,3-5-5 16,0-4 2-16,0-2-1 0,0-3 0 16,0 0-10-16,11 0 11 15,22 0 1-15,8-29 7 16,14-10 0-16,5-7-8 16,-10 10-66-16,-9 7-98 15,-18 14-82-15</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3:57.353"/>
    </inkml:context>
    <inkml:brush xml:id="br0">
      <inkml:brushProperty name="width" value="0.05" units="cm"/>
      <inkml:brushProperty name="height" value="0.05" units="cm"/>
      <inkml:brushProperty name="color" value="#ED1C24"/>
      <inkml:brushProperty name="fitToCurve" value="1"/>
    </inkml:brush>
  </inkml:definitions>
  <inkml:trace contextRef="#ctx0" brushRef="#br0">0 652 487 0,'0'0'137'16,"0"0"-50"-16,0 0-37 15,0 0-23-15,0 0-10 16,0 0-5-16,63-74-2 16,-41 74 7-16,0 0-2 15,2 0-10-15,-10 24-5 0,0 8 6 16,-8 1-6 0,-6 5 0-16,0 1 0 0,0 2 5 15,-6-2 1-15,-13 1 1 16,-1-11 2-16,7-11-9 15,7-8 8-15,6-7-6 16,0-3 1-16,0 0-4 16,0 0 1-16,11 0-11 15,25-17 11-15,22-28-14 16,13-24-31-16,1-11-82 16,-12 1-103-16</inkml:trace>
  <inkml:trace contextRef="#ctx0" brushRef="#br0" timeOffset="311">299 67 299 0,'0'0'159'0,"0"0"-95"15,0 0-5-15,0 0-8 16,0 0-25-16,0 0 4 15,72-66-4-15,-59 75-10 16,3 22-10-16,-10 12-6 16,-6 11 0-16,0 7 20 15,0-2-15-15,-19 4 22 16,-3-8-17-16,3-13-2 0,7-10-3 16,12-15-5-16,0-8-1 15,6-9-3 1,41 0 4-16,24-9-3 0,11-25 1 15,1-1-78-15,-20 18-102 16,-32 17-291-16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4:00.904"/>
    </inkml:context>
    <inkml:brush xml:id="br0">
      <inkml:brushProperty name="width" value="0.05" units="cm"/>
      <inkml:brushProperty name="height" value="0.05" units="cm"/>
      <inkml:brushProperty name="color" value="#ED1C24"/>
      <inkml:brushProperty name="fitToCurve" value="1"/>
    </inkml:brush>
  </inkml:definitions>
  <inkml:trace contextRef="#ctx0" brushRef="#br0">7 122 292 0,'0'0'311'15,"0"0"-170"-15,0 0-14 16,0 0-41-16,0 0-6 16,0 0-15-16,-3-68-28 15,3 65-19-15,0-3 14 16,0-5-22-16,3 2-4 0,16-2-1 16,12-1-3-16,-2 10-4 15,2 2 1-15,-1 0 1 16,-5 5 0-16,-12 21-20 15,-7 11 9-15,-6 6 11 16,0 7 5-16,-19 0 3 16,-9-11-7-16,5-7 0 15,13-17-1-15,7-12 0 16,3-3-2-16,0 0 1 16,0 0-1-16,0 0-1 15,0 0-5-15,13 0-7 16,13-6 15-16,2 3 2 15,-3 3 7-15,1 0-8 0,-4 0 2 16,0 0-5 0,-3 3 2-16,-2 17-6 0,-11-3 6 15,-3 9-6-15,-3 3 6 16,0-3 5-16,0-1-5 16,-26-8 12-16,-6-5-12 15,-6-12-3-15,-6 0-35 16,2 0-31-16,1-20-31 15,10-14-114-15,5-15-299 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9T12:14:15.026"/>
    </inkml:context>
    <inkml:brush xml:id="br0">
      <inkml:brushProperty name="width" value="0.05" units="cm"/>
      <inkml:brushProperty name="height" value="0.05" units="cm"/>
      <inkml:brushProperty name="color" value="#3165BB"/>
      <inkml:brushProperty name="fitToCurve" value="1"/>
    </inkml:brush>
  </inkml:definitions>
  <inkml:trace contextRef="#ctx0" brushRef="#br0">85 232 88 0,'0'0'428'16,"0"0"-282"-16,0 0-14 0,0 0-13 16,0 0-14-16,0 0-1 15,0 0-18-15,0 0-20 16,-85-32-9-16,85 32-12 16,0-4-8-16,0 4-10 15,0 0-8-15,0-1-14 16,0 1-5-16,0 0-1 15,25 0-3-15,19 0 4 16,30 0 7-16,36 0-3 16,39-4-2-16,40-4 4 15,23-6-4-15,13-4 0 16,4 4 2-16,-7 0 2 0,-5 3 0 16,-8-1-6-16,-11 4 2 15,-11 2 4-15,-19 3-4 16,-15-3-2-16,-20-2 0 15,-18-7 0-15,-8 4 0 16,-18 3 0-16,-19-2 1 16,-17 5 0-16,-14 5 4 15,-13-3-5-15,-7 3 0 16,-10-3 0-16,-6-3 0 16,-3 4-1-16,0-1 0 15,0 3-19-15,0-3-41 16,-22 3-53-16,-19 0-26 15,-14 0-79-15,2 0-119 0</inkml:trace>
  <inkml:trace contextRef="#ctx0" brushRef="#br0" timeOffset="758">1638 226 75 0,'0'0'147'0,"0"0"26"16,0 0-24-16,0 0-35 15,0 0-1-15,0 0 4 16,6-69-18-16,-3 63 10 15,2 1-6-15,-5 2-8 16,3 0-18-16,-3 3-21 0,3 0-7 16,-3 0-13-16,3 0-8 15,-3 0-20-15,0 0-6 16,0 9-1-16,0 31 0 16,3 20 1-16,7 14 13 15,-4 9 1-15,7 11-2 16,-4 1-1-16,4 10-4 15,-1-5 1-15,1 1-1 16,-4-3-2-16,-2 9 0 16,-7 5 4-16,0-1-9 15,0 1 10-15,0-16-10 16,0-4 4-16,0-9 3 0,0-2-6 16,0-7 0-16,0-8-3 15,6-15 5-15,-3-12-4 16,-3-15 2-16,3-7 0 15,0-8 3-15,2-3 3 16,-5-4-1-16,2 1 1 16,-2-3 5-16,0 0-4 15,0 0-4-15,0 0-1 16,0 0-4-16,0 0 7 16,3 0-8-16,3 0 2 15,2-3-2-15,-2-17-32 16,-1-3-29-16,-2-3-25 15,-3-5-45-15,0 0-121 0,0 0-197 16</inkml:trace>
  <inkml:trace contextRef="#ctx0" brushRef="#br0" timeOffset="2351">1369 232 87 0,'0'0'77'15,"0"0"17"-15,0 0 4 16,0 0-4-16,0 0-36 16,0 0-17-16,0-41-10 15,3 35-1-15,0 1-12 16,0 5-5-16,0-2-10 15,4 2-2-15,-4-3 4 16,0 3-5-16,0 0 0 0,-3 0 5 16,0 0-1-16,0 0 18 15,3 0 23-15,0-4-4 16,1-1-20-16,-1 2-12 16,-3 3-6-16,0 0-3 15,0 0-59-15,0 0-210 16</inkml:trace>
  <inkml:trace contextRef="#ctx0" brushRef="#br0" timeOffset="4037">1641 200 161 0,'0'0'128'0,"0"0"-38"15,0 0 13-15,0 0-23 16,0 0-20-16,0 0-34 15,0-15-19-15,0 15-7 16,0 0-2-16,0 0 0 16,0 0-67-16,0 6-128 15</inkml:trace>
  <inkml:trace contextRef="#ctx0" brushRef="#br0" timeOffset="4436">1641 200 98 0</inkml:trace>
  <inkml:trace contextRef="#ctx0" brushRef="#br0" timeOffset="4980">1641 200 98 0,'28'-93'236'0,"-28"86"-117"0,0 4-34 0,0 0-12 16,0 3-20-16,-3 0-13 15,-2 0-21-15,-1 0-13 16,3 18-4-16,-5-2 1 0,8 5-1 16,0-1 2-16,0-4-3 15,0 3-1-15,0-6 5 16,0 2-4-16,0-7-1 16,8-2 1-16,9-3 1 15,3-3 0-15,3 0 2 16,-5 0 0-16,-2 0-3 15,-3-9 5-15,-4-5 6 16,-2-3 11-16,-4-1 19 16,-3-2-4-16,0-2-11 15,0 1-8-15,-3 1-6 0,-13 9-8 16,0 2 3 0,3 7-5-16,-2 2-3 0,2 0-4 15,-6 0 4-15,2 6 1 16,6 10-1-16,-3 1 0 15,6 7-6-15,8-4 3 16,0-4-14-16,0 3-9 16,0-9-1-16,5-2 17 15,18-1 2-15,-4-7 8 16,3 0 0-16,0 0 0 16,-9 0 3-16,-4 0-1 15,-2-12 1-15,-7-1-2 16,0-2 5-16,0-3-1 15,0 1 4-15,0 0 2 16,-4 0 5-16,-8 5-3 0,2 1 4 16,-2 6-10-16,-1 5-1 15,7 0-6-15,-4 0-9 16,4 0 2-16,0 0 5 16,-2 11-7-16,6 3-50 15,2 3-47-15,0-2-52 16,0-1-191-16</inkml:trace>
  <inkml:trace contextRef="#ctx0" brushRef="#br0" timeOffset="6188">1647 211 311 0,'0'0'105'0,"0"0"-19"16,0 0 5-16,0 0-18 15,0 0-12-15,0 0-23 16,0 0-2-16,5-15-8 16,-16 15-17-16,-17 21 11 15,-20 16-15-15,-5 9 16 16,-11 5 0-16,-6 6 8 16,0-2-4-16,-3 5-6 15,0-3-5-15,3-6-2 16,0 4-6-16,10-6-3 15,6-9-1-15,6-6-1 0,7-3 0 16,3-5 2-16,5-8-2 16,8-1 1-16,6-6 2 15,3-2-5-15,7-2 4 16,3-7-2-16,2 4-2 16,1-4 6-16,3 0-3 15,0 0-1-15,0 0 3 16,0 3-3-16,0-3 2 15,0 0 4-15,0 0-8 16,0 0 2-16,0 0-2 16,0 0-1-16,0 0-4 15,0 0-62-15,0 0-59 16,0 0-55-16,0 0-89 16</inkml:trace>
  <inkml:trace contextRef="#ctx0" brushRef="#br0" timeOffset="7251">974 857 370 0,'0'0'130'0,"0"0"-60"15,0 0 11-15,0 0 0 16,0 0-28-16,0 0-18 15,-171-2 11-15,124 2-21 16,-8 0-17-16,8 0-1 16,-7 0-4-16,3 0 0 15,6 8 0-15,-2 1-1 16,8 0-1-16,11-1 0 16,12-2-1-16,6-6-1 15,10 0 0-15,0 0-10 0,0 0 8 16,0 0 3-16,0 0 0 15,0 0 2-15,0 0 0 16,0 0 0-16,0 0-1 16,0 2 1-16,0-2-2 15,0 0 1-15,0 0-1 16,0 0-4-16,0 0-8 16,0 0-15-16,0 0-45 15,0 0-14-15,0 0-27 16,0 5-24-16,-3 3-76 15,3-6-36-15</inkml:trace>
  <inkml:trace contextRef="#ctx0" brushRef="#br0" timeOffset="9314">418 878 211 0,'0'0'138'0,"0"0"-18"16,0 0-26-16,0 0-13 16,0 0-7-16,0 0-16 15,0-18-10-15,0 18-13 16,0 0-15-16,0 0 3 16,0 0-6-16,0 0 1 15,0 0-9-15,0-3 1 16,0 3-2-16,0 0-5 15,0 0 0-15,6 0-1 16,-1 18 3-16,-2 2-3 16,0-3 4-16,-1 3-4 15,1 0 2-15,0 0-2 16,2 3 1-16,-2-3-3 0,0 0 1 16,3 0 3-16,4-6-4 15,-1 3 1-15,-3-5 1 16,1 5 0-16,2-2 0 15,1-7-1-15,-1 6-1 16,-3-2 0-16,4-4 1 16,-4 1-1-16,10-3 3 15,1 2-2-15,2-1 4 16,0-7-2-16,3 1 0 16,-3-1-2-16,0 0 2 15,3 4-2-15,-7-4 1 16,1 0-1-16,3 0-1 0,-5 0 4 15,2 0 1 1,-1-12-4-16,-2 4-1 0,-4-1 4 16,1-3-1-16,-4 4-2 15,4-4 2-15,-1 4 2 16,-3-4 6-16,1 4 0 16,-1-1-9-16,0-5 4 15,-1 0-4-15,1-6 7 16,-4 0 8-16,4-3-3 15,2 4-3-15,-5 6-6 16,0 1 4-16,0 4 6 16,-3 0-11-16,0-1 2 15,0-2 0-15,0-4-2 0,0-6-2 16,0 3 3-16,0 0-5 16,0 7-1-16,0 5 1 15,0 3 6-15,0 3-6 16,0-2-3-16,0 2 3 15,0 0 2-15,0 0-2 16,0 0 0-16,0 0 0 16,0 0-5-16,0-6-34 15,-6 2-68-15,0 4-19 16,1 0-63-16,2 0-164 16</inkml:trace>
  <inkml:trace contextRef="#ctx0" brushRef="#br0" timeOffset="10154">1721 163 541 0,'0'0'146'0,"0"0"-46"16,0 0-7-16,0 0-17 15,0 0-35-15,0 0-16 16,0-3-13-16,3 3-3 15,3 3-1-15,7 19 12 16,6 10 13-16,14 3-1 16,-2 2-3-16,10-1-2 15,-3 5-10-15,6-4-4 0,5 6 4 16,1 2-2 0,8-4-9-16,2 4 4 15,3-5-6-15,4 1 1 0,3-1 1 16,-3-6-2-16,-4 0 5 15,-13-8 2-15,-7-5 1 16,-15-5-4-16,-12-7 0 16,-7-7-2-16,-6 4 0 15,0-6 3-15,-3 0-4 16,4 0-2-16,-4 0 4 16,0 0-2-16,0 0-1 15,0 0 6-15,0 0-5 16,0 0-1-16,0 0-4 15,0 0-8-15,0 0-58 0,-7 0-75 16,-12-6-36-16,4 4-47 16,-1 2-89-16</inkml:trace>
  <inkml:trace contextRef="#ctx0" brushRef="#br0" timeOffset="10681">2268 881 32 0,'0'0'181'16,"0"0"-70"-16,0 0 1 15,0 0-14-15,0 0-22 16,0 0-12-16,-30-29-8 16,30 29-24-16,0 0-9 15,0 0-13-15,0 0 4 16,0 0 1-16,19 0 15 0,17 0 17 15,11 0-8 1,7 0-2-16,7 0-11 0,2 0 5 16,1 0-6-16,-4 0-13 15,0 0-1-15,-8 0-7 16,-8 0 6-16,0 0-7 16,-5 0-1-16,2 0 4 15,-3 0-2-15,-7 0-1 16,5-8-3-16,-8-2 1 15,-6 5-1-15,-9 0 3 16,-7 5-1-16,-6 0-2 16,0-4-4-16,0 2-38 15,-3-1-46-15,-25 1-94 16,-10 2-77-16</inkml:trace>
  <inkml:trace contextRef="#ctx0" brushRef="#br0" timeOffset="11693">2328 986 73 0,'0'0'105'15,"0"0"-26"-15,0 0-16 16,0 0 31-16,0 0-16 16,0 0-21-16,-19-58-5 0,19 53-7 15,0-1 9 1,0 4-16-16,0-3 2 0,0 2 4 16,-3-2-22-16,-4 4-2 15,4-3 7-15,0 2-6 16,3-4-3-16,0 3-13 15,0 3 0-15,0 0 8 16,0 0-5-16,0 0 3 16,0 0-5-16,0 0-3 15,0 0-3-15,0 0 0 16,0 0-4-16,0 0 4 16,0 9 0-16,0 3 2 15,0-2 0-15,0 8-1 16,0 2 1-16,0-3 7 0,0 0 1 15,0 0 2-15,6 0-5 16,4 7 4-16,-1-4 2 16,4-1-7-16,0 1-2 15,-4-6 0-15,0-2 0 16,1 2-2-16,4-5 0 16,-3 0 3-16,9 1-2 15,-4 3 0-15,3-3 0 16,0-4 0-16,3 3-2 15,3-3 4-15,3 5-2 16,2 1 2-16,1-4-1 16,1-2-1-16,3-3 5 15,4-3-1-15,5 0 2 16,3 0-2-16,0 0 4 0,-8 0 2 16,2 0-8-16,-12-3 10 15,-7-6 3-15,3-8 12 16,-8 6 3-16,2-4 2 15,0-7-2-15,-10-1-3 16,4-3-8-16,-4 0-5 16,-2-3-5-16,-4-5 0 15,0 3-2-15,0 0-4 16,-3 2-3-16,0 5 2 16,0-2-5-16,0 8 3 15,0-3-1-15,0 4-2 0,0 9 0 16,0-4 2-1,0 10-1-15,-3-4-1 0,-3 3 0 16,2 1-2-16,-5-5 1 16,-1 7-11-16,4-8-47 15,-6 2-12-15,2 0-11 16,-4 1-71-16,0-1-135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F671A6-A1E6-42D5-9F11-108DDBD68CA3}" type="slidenum">
              <a:rPr lang="en-IN" smtClean="0"/>
              <a:t>6</a:t>
            </a:fld>
            <a:endParaRPr lang="en-IN"/>
          </a:p>
        </p:txBody>
      </p:sp>
    </p:spTree>
    <p:extLst>
      <p:ext uri="{BB962C8B-B14F-4D97-AF65-F5344CB8AC3E}">
        <p14:creationId xmlns:p14="http://schemas.microsoft.com/office/powerpoint/2010/main" val="682878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19-05-2022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19-05-2022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19-05-2022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5/19/2022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56.xml"/><Relationship Id="rId13" Type="http://schemas.openxmlformats.org/officeDocument/2006/relationships/image" Target="../media/image66.emf"/><Relationship Id="rId18" Type="http://schemas.openxmlformats.org/officeDocument/2006/relationships/customXml" Target="../ink/ink61.xml"/><Relationship Id="rId26" Type="http://schemas.openxmlformats.org/officeDocument/2006/relationships/customXml" Target="../ink/ink65.xml"/><Relationship Id="rId3" Type="http://schemas.openxmlformats.org/officeDocument/2006/relationships/image" Target="../media/image60.emf"/><Relationship Id="rId21" Type="http://schemas.openxmlformats.org/officeDocument/2006/relationships/image" Target="../media/image69.emf"/><Relationship Id="rId7" Type="http://schemas.openxmlformats.org/officeDocument/2006/relationships/image" Target="../media/image62.emf"/><Relationship Id="rId12" Type="http://schemas.openxmlformats.org/officeDocument/2006/relationships/customXml" Target="../ink/ink58.xml"/><Relationship Id="rId17" Type="http://schemas.openxmlformats.org/officeDocument/2006/relationships/image" Target="../media/image64.emf"/><Relationship Id="rId25" Type="http://schemas.openxmlformats.org/officeDocument/2006/relationships/image" Target="../media/image71.emf"/><Relationship Id="rId2" Type="http://schemas.openxmlformats.org/officeDocument/2006/relationships/customXml" Target="../ink/ink53.xml"/><Relationship Id="rId16" Type="http://schemas.openxmlformats.org/officeDocument/2006/relationships/customXml" Target="../ink/ink60.xml"/><Relationship Id="rId20" Type="http://schemas.openxmlformats.org/officeDocument/2006/relationships/customXml" Target="../ink/ink62.xml"/><Relationship Id="rId1" Type="http://schemas.openxmlformats.org/officeDocument/2006/relationships/slideLayout" Target="../slideLayouts/slideLayout3.xml"/><Relationship Id="rId6" Type="http://schemas.openxmlformats.org/officeDocument/2006/relationships/customXml" Target="../ink/ink55.xml"/><Relationship Id="rId11" Type="http://schemas.openxmlformats.org/officeDocument/2006/relationships/image" Target="../media/image65.emf"/><Relationship Id="rId24" Type="http://schemas.openxmlformats.org/officeDocument/2006/relationships/customXml" Target="../ink/ink64.xml"/><Relationship Id="rId5" Type="http://schemas.openxmlformats.org/officeDocument/2006/relationships/image" Target="../media/image61.emf"/><Relationship Id="rId15" Type="http://schemas.openxmlformats.org/officeDocument/2006/relationships/image" Target="../media/image67.emf"/><Relationship Id="rId23" Type="http://schemas.openxmlformats.org/officeDocument/2006/relationships/image" Target="../media/image70.emf"/><Relationship Id="rId10" Type="http://schemas.openxmlformats.org/officeDocument/2006/relationships/customXml" Target="../ink/ink57.xml"/><Relationship Id="rId19" Type="http://schemas.openxmlformats.org/officeDocument/2006/relationships/image" Target="../media/image68.emf"/><Relationship Id="rId4" Type="http://schemas.openxmlformats.org/officeDocument/2006/relationships/customXml" Target="../ink/ink54.xml"/><Relationship Id="rId9" Type="http://schemas.openxmlformats.org/officeDocument/2006/relationships/image" Target="../media/image63.emf"/><Relationship Id="rId14" Type="http://schemas.openxmlformats.org/officeDocument/2006/relationships/customXml" Target="../ink/ink59.xml"/><Relationship Id="rId22" Type="http://schemas.openxmlformats.org/officeDocument/2006/relationships/customXml" Target="../ink/ink63.xml"/><Relationship Id="rId27" Type="http://schemas.openxmlformats.org/officeDocument/2006/relationships/image" Target="../media/image72.emf"/></Relationships>
</file>

<file path=ppt/slides/_rels/slide11.xml.rels><?xml version="1.0" encoding="UTF-8" standalone="yes"?>
<Relationships xmlns="http://schemas.openxmlformats.org/package/2006/relationships"><Relationship Id="rId13" Type="http://schemas.openxmlformats.org/officeDocument/2006/relationships/image" Target="../media/image78.emf"/><Relationship Id="rId18" Type="http://schemas.openxmlformats.org/officeDocument/2006/relationships/customXml" Target="../ink/ink74.xml"/><Relationship Id="rId26" Type="http://schemas.openxmlformats.org/officeDocument/2006/relationships/customXml" Target="../ink/ink78.xml"/><Relationship Id="rId3" Type="http://schemas.openxmlformats.org/officeDocument/2006/relationships/image" Target="../media/image73.emf"/><Relationship Id="rId21" Type="http://schemas.openxmlformats.org/officeDocument/2006/relationships/image" Target="../media/image61.emf"/><Relationship Id="rId7" Type="http://schemas.openxmlformats.org/officeDocument/2006/relationships/image" Target="../media/image75.emf"/><Relationship Id="rId12" Type="http://schemas.openxmlformats.org/officeDocument/2006/relationships/customXml" Target="../ink/ink71.xml"/><Relationship Id="rId17" Type="http://schemas.openxmlformats.org/officeDocument/2006/relationships/image" Target="../media/image80.emf"/><Relationship Id="rId25" Type="http://schemas.openxmlformats.org/officeDocument/2006/relationships/image" Target="../media/image63.emf"/><Relationship Id="rId33" Type="http://schemas.openxmlformats.org/officeDocument/2006/relationships/image" Target="../media/image64.emf"/><Relationship Id="rId2" Type="http://schemas.openxmlformats.org/officeDocument/2006/relationships/customXml" Target="../ink/ink66.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66.emf"/><Relationship Id="rId1" Type="http://schemas.openxmlformats.org/officeDocument/2006/relationships/slideLayout" Target="../slideLayouts/slideLayout3.xml"/><Relationship Id="rId6" Type="http://schemas.openxmlformats.org/officeDocument/2006/relationships/customXml" Target="../ink/ink68.xml"/><Relationship Id="rId11" Type="http://schemas.openxmlformats.org/officeDocument/2006/relationships/image" Target="../media/image77.emf"/><Relationship Id="rId24" Type="http://schemas.openxmlformats.org/officeDocument/2006/relationships/customXml" Target="../ink/ink77.xml"/><Relationship Id="rId32" Type="http://schemas.openxmlformats.org/officeDocument/2006/relationships/customXml" Target="../ink/ink81.xml"/><Relationship Id="rId5" Type="http://schemas.openxmlformats.org/officeDocument/2006/relationships/image" Target="../media/image74.emf"/><Relationship Id="rId15" Type="http://schemas.openxmlformats.org/officeDocument/2006/relationships/image" Target="../media/image79.emf"/><Relationship Id="rId23" Type="http://schemas.openxmlformats.org/officeDocument/2006/relationships/image" Target="../media/image62.emf"/><Relationship Id="rId28" Type="http://schemas.openxmlformats.org/officeDocument/2006/relationships/customXml" Target="../ink/ink79.xml"/><Relationship Id="rId10" Type="http://schemas.openxmlformats.org/officeDocument/2006/relationships/customXml" Target="../ink/ink70.xml"/><Relationship Id="rId19" Type="http://schemas.openxmlformats.org/officeDocument/2006/relationships/image" Target="../media/image60.emf"/><Relationship Id="rId31" Type="http://schemas.openxmlformats.org/officeDocument/2006/relationships/image" Target="../media/image67.emf"/><Relationship Id="rId4" Type="http://schemas.openxmlformats.org/officeDocument/2006/relationships/customXml" Target="../ink/ink67.xml"/><Relationship Id="rId9" Type="http://schemas.openxmlformats.org/officeDocument/2006/relationships/image" Target="../media/image76.emf"/><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65.emf"/><Relationship Id="rId30" Type="http://schemas.openxmlformats.org/officeDocument/2006/relationships/customXml" Target="../ink/ink80.xml"/><Relationship Id="rId8" Type="http://schemas.openxmlformats.org/officeDocument/2006/relationships/customXml" Target="../ink/ink69.xml"/></Relationships>
</file>

<file path=ppt/slides/_rels/slide12.xml.rels><?xml version="1.0" encoding="UTF-8" standalone="yes"?>
<Relationships xmlns="http://schemas.openxmlformats.org/package/2006/relationships"><Relationship Id="rId8" Type="http://schemas.openxmlformats.org/officeDocument/2006/relationships/customXml" Target="../ink/ink84.xml"/><Relationship Id="rId13" Type="http://schemas.openxmlformats.org/officeDocument/2006/relationships/image" Target="../media/image87.emf"/><Relationship Id="rId18" Type="http://schemas.openxmlformats.org/officeDocument/2006/relationships/customXml" Target="../ink/ink89.xml"/><Relationship Id="rId3" Type="http://schemas.openxmlformats.org/officeDocument/2006/relationships/image" Target="../media/image82.png"/><Relationship Id="rId21" Type="http://schemas.openxmlformats.org/officeDocument/2006/relationships/image" Target="../media/image91.emf"/><Relationship Id="rId7" Type="http://schemas.openxmlformats.org/officeDocument/2006/relationships/image" Target="../media/image84.emf"/><Relationship Id="rId12" Type="http://schemas.openxmlformats.org/officeDocument/2006/relationships/customXml" Target="../ink/ink86.xml"/><Relationship Id="rId17" Type="http://schemas.openxmlformats.org/officeDocument/2006/relationships/image" Target="../media/image89.emf"/><Relationship Id="rId2" Type="http://schemas.openxmlformats.org/officeDocument/2006/relationships/image" Target="../media/image81.png"/><Relationship Id="rId16" Type="http://schemas.openxmlformats.org/officeDocument/2006/relationships/customXml" Target="../ink/ink88.xml"/><Relationship Id="rId20" Type="http://schemas.openxmlformats.org/officeDocument/2006/relationships/customXml" Target="../ink/ink90.xml"/><Relationship Id="rId1" Type="http://schemas.openxmlformats.org/officeDocument/2006/relationships/slideLayout" Target="../slideLayouts/slideLayout3.xml"/><Relationship Id="rId6" Type="http://schemas.openxmlformats.org/officeDocument/2006/relationships/customXml" Target="../ink/ink83.xml"/><Relationship Id="rId11" Type="http://schemas.openxmlformats.org/officeDocument/2006/relationships/image" Target="../media/image86.emf"/><Relationship Id="rId5" Type="http://schemas.openxmlformats.org/officeDocument/2006/relationships/image" Target="../media/image83.emf"/><Relationship Id="rId15" Type="http://schemas.openxmlformats.org/officeDocument/2006/relationships/image" Target="../media/image88.emf"/><Relationship Id="rId23" Type="http://schemas.openxmlformats.org/officeDocument/2006/relationships/image" Target="../media/image92.emf"/><Relationship Id="rId10" Type="http://schemas.openxmlformats.org/officeDocument/2006/relationships/customXml" Target="../ink/ink85.xml"/><Relationship Id="rId19" Type="http://schemas.openxmlformats.org/officeDocument/2006/relationships/image" Target="../media/image90.emf"/><Relationship Id="rId4" Type="http://schemas.openxmlformats.org/officeDocument/2006/relationships/customXml" Target="../ink/ink82.xml"/><Relationship Id="rId9" Type="http://schemas.openxmlformats.org/officeDocument/2006/relationships/image" Target="../media/image85.emf"/><Relationship Id="rId14" Type="http://schemas.openxmlformats.org/officeDocument/2006/relationships/customXml" Target="../ink/ink87.xml"/><Relationship Id="rId22" Type="http://schemas.openxmlformats.org/officeDocument/2006/relationships/customXml" Target="../ink/ink91.xml"/></Relationships>
</file>

<file path=ppt/slides/_rels/slide13.xml.rels><?xml version="1.0" encoding="UTF-8" standalone="yes"?>
<Relationships xmlns="http://schemas.openxmlformats.org/package/2006/relationships"><Relationship Id="rId8" Type="http://schemas.openxmlformats.org/officeDocument/2006/relationships/customXml" Target="../ink/ink94.xml"/><Relationship Id="rId13" Type="http://schemas.openxmlformats.org/officeDocument/2006/relationships/image" Target="../media/image99.emf"/><Relationship Id="rId18" Type="http://schemas.openxmlformats.org/officeDocument/2006/relationships/customXml" Target="../ink/ink99.xml"/><Relationship Id="rId26" Type="http://schemas.openxmlformats.org/officeDocument/2006/relationships/customXml" Target="../ink/ink103.xml"/><Relationship Id="rId3" Type="http://schemas.openxmlformats.org/officeDocument/2006/relationships/image" Target="../media/image94.png"/><Relationship Id="rId21" Type="http://schemas.openxmlformats.org/officeDocument/2006/relationships/image" Target="../media/image103.emf"/><Relationship Id="rId7" Type="http://schemas.openxmlformats.org/officeDocument/2006/relationships/image" Target="../media/image96.emf"/><Relationship Id="rId12" Type="http://schemas.openxmlformats.org/officeDocument/2006/relationships/customXml" Target="../ink/ink96.xml"/><Relationship Id="rId17" Type="http://schemas.openxmlformats.org/officeDocument/2006/relationships/image" Target="../media/image101.emf"/><Relationship Id="rId25" Type="http://schemas.openxmlformats.org/officeDocument/2006/relationships/image" Target="../media/image105.emf"/><Relationship Id="rId2" Type="http://schemas.openxmlformats.org/officeDocument/2006/relationships/image" Target="../media/image93.png"/><Relationship Id="rId16" Type="http://schemas.openxmlformats.org/officeDocument/2006/relationships/customXml" Target="../ink/ink98.xml"/><Relationship Id="rId20" Type="http://schemas.openxmlformats.org/officeDocument/2006/relationships/customXml" Target="../ink/ink100.xml"/><Relationship Id="rId1" Type="http://schemas.openxmlformats.org/officeDocument/2006/relationships/slideLayout" Target="../slideLayouts/slideLayout3.xml"/><Relationship Id="rId6" Type="http://schemas.openxmlformats.org/officeDocument/2006/relationships/customXml" Target="../ink/ink93.xml"/><Relationship Id="rId11" Type="http://schemas.openxmlformats.org/officeDocument/2006/relationships/image" Target="../media/image98.emf"/><Relationship Id="rId24" Type="http://schemas.openxmlformats.org/officeDocument/2006/relationships/customXml" Target="../ink/ink102.xml"/><Relationship Id="rId5" Type="http://schemas.openxmlformats.org/officeDocument/2006/relationships/image" Target="../media/image95.emf"/><Relationship Id="rId15" Type="http://schemas.openxmlformats.org/officeDocument/2006/relationships/image" Target="../media/image100.emf"/><Relationship Id="rId23" Type="http://schemas.openxmlformats.org/officeDocument/2006/relationships/image" Target="../media/image104.emf"/><Relationship Id="rId10" Type="http://schemas.openxmlformats.org/officeDocument/2006/relationships/customXml" Target="../ink/ink95.xml"/><Relationship Id="rId19" Type="http://schemas.openxmlformats.org/officeDocument/2006/relationships/image" Target="../media/image102.emf"/><Relationship Id="rId4" Type="http://schemas.openxmlformats.org/officeDocument/2006/relationships/customXml" Target="../ink/ink92.xml"/><Relationship Id="rId9" Type="http://schemas.openxmlformats.org/officeDocument/2006/relationships/image" Target="../media/image97.emf"/><Relationship Id="rId14" Type="http://schemas.openxmlformats.org/officeDocument/2006/relationships/customXml" Target="../ink/ink97.xml"/><Relationship Id="rId22" Type="http://schemas.openxmlformats.org/officeDocument/2006/relationships/customXml" Target="../ink/ink101.xml"/><Relationship Id="rId27" Type="http://schemas.openxmlformats.org/officeDocument/2006/relationships/image" Target="../media/image106.emf"/></Relationships>
</file>

<file path=ppt/slides/_rels/slide14.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customXml" Target="../ink/ink109.xml"/><Relationship Id="rId18" Type="http://schemas.openxmlformats.org/officeDocument/2006/relationships/image" Target="../media/image109.emf"/><Relationship Id="rId26" Type="http://schemas.openxmlformats.org/officeDocument/2006/relationships/image" Target="../media/image113.emf"/><Relationship Id="rId3" Type="http://schemas.openxmlformats.org/officeDocument/2006/relationships/customXml" Target="../ink/ink104.xml"/><Relationship Id="rId21" Type="http://schemas.openxmlformats.org/officeDocument/2006/relationships/customXml" Target="../ink/ink113.xml"/><Relationship Id="rId7" Type="http://schemas.openxmlformats.org/officeDocument/2006/relationships/customXml" Target="../ink/ink106.xml"/><Relationship Id="rId12" Type="http://schemas.openxmlformats.org/officeDocument/2006/relationships/image" Target="../media/image106.emf"/><Relationship Id="rId17" Type="http://schemas.openxmlformats.org/officeDocument/2006/relationships/customXml" Target="../ink/ink111.xml"/><Relationship Id="rId25" Type="http://schemas.openxmlformats.org/officeDocument/2006/relationships/customXml" Target="../ink/ink115.xml"/><Relationship Id="rId2" Type="http://schemas.openxmlformats.org/officeDocument/2006/relationships/image" Target="../media/image94.png"/><Relationship Id="rId16" Type="http://schemas.openxmlformats.org/officeDocument/2006/relationships/image" Target="../media/image108.emf"/><Relationship Id="rId20" Type="http://schemas.openxmlformats.org/officeDocument/2006/relationships/image" Target="../media/image110.emf"/><Relationship Id="rId1" Type="http://schemas.openxmlformats.org/officeDocument/2006/relationships/slideLayout" Target="../slideLayouts/slideLayout3.xml"/><Relationship Id="rId6" Type="http://schemas.openxmlformats.org/officeDocument/2006/relationships/image" Target="../media/image103.emf"/><Relationship Id="rId11" Type="http://schemas.openxmlformats.org/officeDocument/2006/relationships/customXml" Target="../ink/ink108.xml"/><Relationship Id="rId24" Type="http://schemas.openxmlformats.org/officeDocument/2006/relationships/image" Target="../media/image112.emf"/><Relationship Id="rId5" Type="http://schemas.openxmlformats.org/officeDocument/2006/relationships/customXml" Target="../ink/ink105.xml"/><Relationship Id="rId15" Type="http://schemas.openxmlformats.org/officeDocument/2006/relationships/customXml" Target="../ink/ink110.xml"/><Relationship Id="rId23" Type="http://schemas.openxmlformats.org/officeDocument/2006/relationships/customXml" Target="../ink/ink114.xml"/><Relationship Id="rId28" Type="http://schemas.openxmlformats.org/officeDocument/2006/relationships/image" Target="../media/image114.emf"/><Relationship Id="rId10" Type="http://schemas.openxmlformats.org/officeDocument/2006/relationships/image" Target="../media/image105.emf"/><Relationship Id="rId19" Type="http://schemas.openxmlformats.org/officeDocument/2006/relationships/customXml" Target="../ink/ink112.xml"/><Relationship Id="rId4" Type="http://schemas.openxmlformats.org/officeDocument/2006/relationships/image" Target="../media/image102.emf"/><Relationship Id="rId9" Type="http://schemas.openxmlformats.org/officeDocument/2006/relationships/customXml" Target="../ink/ink107.xml"/><Relationship Id="rId14" Type="http://schemas.openxmlformats.org/officeDocument/2006/relationships/image" Target="../media/image107.emf"/><Relationship Id="rId22" Type="http://schemas.openxmlformats.org/officeDocument/2006/relationships/image" Target="../media/image111.emf"/><Relationship Id="rId27" Type="http://schemas.openxmlformats.org/officeDocument/2006/relationships/customXml" Target="../ink/ink116.xml"/></Relationships>
</file>

<file path=ppt/slides/_rels/slide15.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image" Target="../media/image116.png"/><Relationship Id="rId7" Type="http://schemas.openxmlformats.org/officeDocument/2006/relationships/image" Target="../media/image118.emf"/><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customXml" Target="../ink/ink118.xml"/><Relationship Id="rId5" Type="http://schemas.openxmlformats.org/officeDocument/2006/relationships/image" Target="../media/image117.emf"/><Relationship Id="rId4" Type="http://schemas.openxmlformats.org/officeDocument/2006/relationships/customXml" Target="../ink/ink117.xml"/><Relationship Id="rId9" Type="http://schemas.openxmlformats.org/officeDocument/2006/relationships/image" Target="../media/image119.emf"/></Relationships>
</file>

<file path=ppt/slides/_rels/slide16.xml.rels><?xml version="1.0" encoding="UTF-8" standalone="yes"?>
<Relationships xmlns="http://schemas.openxmlformats.org/package/2006/relationships"><Relationship Id="rId8" Type="http://schemas.openxmlformats.org/officeDocument/2006/relationships/customXml" Target="../ink/ink121.xml"/><Relationship Id="rId13" Type="http://schemas.openxmlformats.org/officeDocument/2006/relationships/image" Target="../media/image127.emf"/><Relationship Id="rId3" Type="http://schemas.openxmlformats.org/officeDocument/2006/relationships/image" Target="../media/image121.png"/><Relationship Id="rId7" Type="http://schemas.openxmlformats.org/officeDocument/2006/relationships/image" Target="../media/image124.emf"/><Relationship Id="rId12" Type="http://schemas.openxmlformats.org/officeDocument/2006/relationships/customXml" Target="../ink/ink123.xml"/><Relationship Id="rId17" Type="http://schemas.openxmlformats.org/officeDocument/2006/relationships/image" Target="../media/image129.emf"/><Relationship Id="rId2" Type="http://schemas.openxmlformats.org/officeDocument/2006/relationships/image" Target="../media/image120.png"/><Relationship Id="rId16" Type="http://schemas.openxmlformats.org/officeDocument/2006/relationships/customXml" Target="../ink/ink125.xml"/><Relationship Id="rId1" Type="http://schemas.openxmlformats.org/officeDocument/2006/relationships/slideLayout" Target="../slideLayouts/slideLayout3.xml"/><Relationship Id="rId6" Type="http://schemas.openxmlformats.org/officeDocument/2006/relationships/customXml" Target="../ink/ink120.xml"/><Relationship Id="rId11" Type="http://schemas.openxmlformats.org/officeDocument/2006/relationships/image" Target="../media/image126.emf"/><Relationship Id="rId5" Type="http://schemas.openxmlformats.org/officeDocument/2006/relationships/image" Target="../media/image123.png"/><Relationship Id="rId15" Type="http://schemas.openxmlformats.org/officeDocument/2006/relationships/image" Target="../media/image128.emf"/><Relationship Id="rId10" Type="http://schemas.openxmlformats.org/officeDocument/2006/relationships/customXml" Target="../ink/ink122.xml"/><Relationship Id="rId4" Type="http://schemas.openxmlformats.org/officeDocument/2006/relationships/image" Target="../media/image122.png"/><Relationship Id="rId9" Type="http://schemas.openxmlformats.org/officeDocument/2006/relationships/image" Target="../media/image125.emf"/><Relationship Id="rId14" Type="http://schemas.openxmlformats.org/officeDocument/2006/relationships/customXml" Target="../ink/ink124.xml"/></Relationships>
</file>

<file path=ppt/slides/_rels/slide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customXml" Target="../ink/ink126.xml"/><Relationship Id="rId1" Type="http://schemas.openxmlformats.org/officeDocument/2006/relationships/slideLayout" Target="../slideLayouts/slideLayout3.xml"/><Relationship Id="rId5" Type="http://schemas.openxmlformats.org/officeDocument/2006/relationships/image" Target="../media/image132.emf"/><Relationship Id="rId4" Type="http://schemas.openxmlformats.org/officeDocument/2006/relationships/customXml" Target="../ink/ink12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customXml" Target="../ink/ink128.xml"/><Relationship Id="rId1" Type="http://schemas.openxmlformats.org/officeDocument/2006/relationships/slideLayout" Target="../slideLayouts/slideLayout3.xml"/><Relationship Id="rId5" Type="http://schemas.openxmlformats.org/officeDocument/2006/relationships/image" Target="../media/image134.emf"/><Relationship Id="rId4" Type="http://schemas.openxmlformats.org/officeDocument/2006/relationships/customXml" Target="../ink/ink129.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5.emf"/><Relationship Id="rId4" Type="http://schemas.openxmlformats.org/officeDocument/2006/relationships/customXml" Target="../ink/ink2.xml"/><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8" Type="http://schemas.openxmlformats.org/officeDocument/2006/relationships/customXml" Target="../ink/ink133.xml"/><Relationship Id="rId13" Type="http://schemas.openxmlformats.org/officeDocument/2006/relationships/image" Target="../media/image140.emf"/><Relationship Id="rId18" Type="http://schemas.openxmlformats.org/officeDocument/2006/relationships/customXml" Target="../ink/ink138.xml"/><Relationship Id="rId3" Type="http://schemas.openxmlformats.org/officeDocument/2006/relationships/image" Target="../media/image135.emf"/><Relationship Id="rId21" Type="http://schemas.openxmlformats.org/officeDocument/2006/relationships/image" Target="../media/image144.emf"/><Relationship Id="rId7" Type="http://schemas.openxmlformats.org/officeDocument/2006/relationships/image" Target="../media/image137.emf"/><Relationship Id="rId12" Type="http://schemas.openxmlformats.org/officeDocument/2006/relationships/customXml" Target="../ink/ink135.xml"/><Relationship Id="rId17" Type="http://schemas.openxmlformats.org/officeDocument/2006/relationships/image" Target="../media/image142.emf"/><Relationship Id="rId25" Type="http://schemas.openxmlformats.org/officeDocument/2006/relationships/image" Target="../media/image146.emf"/><Relationship Id="rId2" Type="http://schemas.openxmlformats.org/officeDocument/2006/relationships/customXml" Target="../ink/ink130.xml"/><Relationship Id="rId16" Type="http://schemas.openxmlformats.org/officeDocument/2006/relationships/customXml" Target="../ink/ink137.xml"/><Relationship Id="rId20" Type="http://schemas.openxmlformats.org/officeDocument/2006/relationships/customXml" Target="../ink/ink139.xml"/><Relationship Id="rId1" Type="http://schemas.openxmlformats.org/officeDocument/2006/relationships/slideLayout" Target="../slideLayouts/slideLayout3.xml"/><Relationship Id="rId6" Type="http://schemas.openxmlformats.org/officeDocument/2006/relationships/customXml" Target="../ink/ink132.xml"/><Relationship Id="rId11" Type="http://schemas.openxmlformats.org/officeDocument/2006/relationships/image" Target="../media/image139.emf"/><Relationship Id="rId24" Type="http://schemas.openxmlformats.org/officeDocument/2006/relationships/customXml" Target="../ink/ink141.xml"/><Relationship Id="rId5" Type="http://schemas.openxmlformats.org/officeDocument/2006/relationships/image" Target="../media/image136.emf"/><Relationship Id="rId15" Type="http://schemas.openxmlformats.org/officeDocument/2006/relationships/image" Target="../media/image141.emf"/><Relationship Id="rId23" Type="http://schemas.openxmlformats.org/officeDocument/2006/relationships/image" Target="../media/image145.emf"/><Relationship Id="rId10" Type="http://schemas.openxmlformats.org/officeDocument/2006/relationships/customXml" Target="../ink/ink134.xml"/><Relationship Id="rId19" Type="http://schemas.openxmlformats.org/officeDocument/2006/relationships/image" Target="../media/image143.emf"/><Relationship Id="rId4" Type="http://schemas.openxmlformats.org/officeDocument/2006/relationships/customXml" Target="../ink/ink131.xml"/><Relationship Id="rId9" Type="http://schemas.openxmlformats.org/officeDocument/2006/relationships/image" Target="../media/image138.emf"/><Relationship Id="rId14" Type="http://schemas.openxmlformats.org/officeDocument/2006/relationships/customXml" Target="../ink/ink136.xml"/><Relationship Id="rId22" Type="http://schemas.openxmlformats.org/officeDocument/2006/relationships/customXml" Target="../ink/ink140.xml"/></Relationships>
</file>

<file path=ppt/slides/_rels/slide21.xml.rels><?xml version="1.0" encoding="UTF-8" standalone="yes"?>
<Relationships xmlns="http://schemas.openxmlformats.org/package/2006/relationships"><Relationship Id="rId13" Type="http://schemas.openxmlformats.org/officeDocument/2006/relationships/image" Target="../media/image151.emf"/><Relationship Id="rId18" Type="http://schemas.openxmlformats.org/officeDocument/2006/relationships/customXml" Target="../ink/ink150.xml"/><Relationship Id="rId26" Type="http://schemas.openxmlformats.org/officeDocument/2006/relationships/customXml" Target="../ink/ink154.xml"/><Relationship Id="rId21" Type="http://schemas.openxmlformats.org/officeDocument/2006/relationships/image" Target="../media/image155.emf"/><Relationship Id="rId34" Type="http://schemas.openxmlformats.org/officeDocument/2006/relationships/customXml" Target="../ink/ink158.xml"/><Relationship Id="rId7" Type="http://schemas.openxmlformats.org/officeDocument/2006/relationships/image" Target="../media/image148.emf"/><Relationship Id="rId12" Type="http://schemas.openxmlformats.org/officeDocument/2006/relationships/customXml" Target="../ink/ink147.xml"/><Relationship Id="rId17" Type="http://schemas.openxmlformats.org/officeDocument/2006/relationships/image" Target="../media/image153.emf"/><Relationship Id="rId25" Type="http://schemas.openxmlformats.org/officeDocument/2006/relationships/image" Target="../media/image157.emf"/><Relationship Id="rId33" Type="http://schemas.openxmlformats.org/officeDocument/2006/relationships/image" Target="../media/image161.emf"/><Relationship Id="rId2" Type="http://schemas.openxmlformats.org/officeDocument/2006/relationships/customXml" Target="../ink/ink142.xml"/><Relationship Id="rId16" Type="http://schemas.openxmlformats.org/officeDocument/2006/relationships/customXml" Target="../ink/ink149.xml"/><Relationship Id="rId20" Type="http://schemas.openxmlformats.org/officeDocument/2006/relationships/customXml" Target="../ink/ink151.xml"/><Relationship Id="rId29" Type="http://schemas.openxmlformats.org/officeDocument/2006/relationships/image" Target="../media/image159.emf"/><Relationship Id="rId1" Type="http://schemas.openxmlformats.org/officeDocument/2006/relationships/slideLayout" Target="../slideLayouts/slideLayout3.xml"/><Relationship Id="rId6" Type="http://schemas.openxmlformats.org/officeDocument/2006/relationships/customXml" Target="../ink/ink144.xml"/><Relationship Id="rId11" Type="http://schemas.openxmlformats.org/officeDocument/2006/relationships/image" Target="../media/image150.emf"/><Relationship Id="rId24" Type="http://schemas.openxmlformats.org/officeDocument/2006/relationships/customXml" Target="../ink/ink153.xml"/><Relationship Id="rId32" Type="http://schemas.openxmlformats.org/officeDocument/2006/relationships/customXml" Target="../ink/ink157.xml"/><Relationship Id="rId37" Type="http://schemas.openxmlformats.org/officeDocument/2006/relationships/image" Target="../media/image163.emf"/><Relationship Id="rId5" Type="http://schemas.openxmlformats.org/officeDocument/2006/relationships/image" Target="../media/image147.emf"/><Relationship Id="rId15" Type="http://schemas.openxmlformats.org/officeDocument/2006/relationships/image" Target="../media/image152.emf"/><Relationship Id="rId23" Type="http://schemas.openxmlformats.org/officeDocument/2006/relationships/image" Target="../media/image156.emf"/><Relationship Id="rId28" Type="http://schemas.openxmlformats.org/officeDocument/2006/relationships/customXml" Target="../ink/ink155.xml"/><Relationship Id="rId36" Type="http://schemas.openxmlformats.org/officeDocument/2006/relationships/customXml" Target="../ink/ink159.xml"/><Relationship Id="rId10" Type="http://schemas.openxmlformats.org/officeDocument/2006/relationships/customXml" Target="../ink/ink146.xml"/><Relationship Id="rId19" Type="http://schemas.openxmlformats.org/officeDocument/2006/relationships/image" Target="../media/image154.emf"/><Relationship Id="rId31" Type="http://schemas.openxmlformats.org/officeDocument/2006/relationships/image" Target="../media/image160.emf"/><Relationship Id="rId4" Type="http://schemas.openxmlformats.org/officeDocument/2006/relationships/customXml" Target="../ink/ink143.xml"/><Relationship Id="rId9" Type="http://schemas.openxmlformats.org/officeDocument/2006/relationships/image" Target="../media/image149.emf"/><Relationship Id="rId14" Type="http://schemas.openxmlformats.org/officeDocument/2006/relationships/customXml" Target="../ink/ink148.xml"/><Relationship Id="rId22" Type="http://schemas.openxmlformats.org/officeDocument/2006/relationships/customXml" Target="../ink/ink152.xml"/><Relationship Id="rId27" Type="http://schemas.openxmlformats.org/officeDocument/2006/relationships/image" Target="../media/image158.emf"/><Relationship Id="rId30" Type="http://schemas.openxmlformats.org/officeDocument/2006/relationships/customXml" Target="../ink/ink156.xml"/><Relationship Id="rId35" Type="http://schemas.openxmlformats.org/officeDocument/2006/relationships/image" Target="../media/image162.emf"/><Relationship Id="rId8" Type="http://schemas.openxmlformats.org/officeDocument/2006/relationships/customXml" Target="../ink/ink145.xml"/><Relationship Id="rId3" Type="http://schemas.openxmlformats.org/officeDocument/2006/relationships/image" Target="../media/image133.emf"/></Relationships>
</file>

<file path=ppt/slides/_rels/slide22.xml.rels><?xml version="1.0" encoding="UTF-8" standalone="yes"?>
<Relationships xmlns="http://schemas.openxmlformats.org/package/2006/relationships"><Relationship Id="rId8" Type="http://schemas.openxmlformats.org/officeDocument/2006/relationships/customXml" Target="../ink/ink163.xml"/><Relationship Id="rId3" Type="http://schemas.openxmlformats.org/officeDocument/2006/relationships/image" Target="../media/image164.emf"/><Relationship Id="rId7" Type="http://schemas.openxmlformats.org/officeDocument/2006/relationships/image" Target="../media/image166.emf"/><Relationship Id="rId2" Type="http://schemas.openxmlformats.org/officeDocument/2006/relationships/customXml" Target="../ink/ink160.xml"/><Relationship Id="rId1" Type="http://schemas.openxmlformats.org/officeDocument/2006/relationships/slideLayout" Target="../slideLayouts/slideLayout3.xml"/><Relationship Id="rId6" Type="http://schemas.openxmlformats.org/officeDocument/2006/relationships/customXml" Target="../ink/ink162.xml"/><Relationship Id="rId11" Type="http://schemas.openxmlformats.org/officeDocument/2006/relationships/image" Target="../media/image168.emf"/><Relationship Id="rId5" Type="http://schemas.openxmlformats.org/officeDocument/2006/relationships/image" Target="../media/image165.emf"/><Relationship Id="rId10" Type="http://schemas.openxmlformats.org/officeDocument/2006/relationships/customXml" Target="../ink/ink164.xml"/><Relationship Id="rId4" Type="http://schemas.openxmlformats.org/officeDocument/2006/relationships/customXml" Target="../ink/ink161.xml"/><Relationship Id="rId9" Type="http://schemas.openxmlformats.org/officeDocument/2006/relationships/image" Target="../media/image16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1.emf"/><Relationship Id="rId12" Type="http://schemas.openxmlformats.org/officeDocument/2006/relationships/customXml" Target="../ink/ink9.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customXml" Target="../ink/ink6.xml"/><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2.emf"/></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customXml" Target="../ink/ink15.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customXml" Target="../ink/ink13.xml"/><Relationship Id="rId1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34.xml"/><Relationship Id="rId21" Type="http://schemas.openxmlformats.org/officeDocument/2006/relationships/customXml" Target="../ink/ink25.xml"/><Relationship Id="rId34" Type="http://schemas.openxmlformats.org/officeDocument/2006/relationships/image" Target="../media/image40.emf"/><Relationship Id="rId7" Type="http://schemas.openxmlformats.org/officeDocument/2006/relationships/customXml" Target="../ink/ink18.xml"/><Relationship Id="rId12" Type="http://schemas.openxmlformats.org/officeDocument/2006/relationships/image" Target="../media/image29.emf"/><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42.emf"/><Relationship Id="rId2" Type="http://schemas.openxmlformats.org/officeDocument/2006/relationships/notesSlide" Target="../notesSlides/notesSlide1.xml"/><Relationship Id="rId16" Type="http://schemas.openxmlformats.org/officeDocument/2006/relationships/image" Target="../media/image31.emf"/><Relationship Id="rId20" Type="http://schemas.openxmlformats.org/officeDocument/2006/relationships/image" Target="../media/image33.emf"/><Relationship Id="rId29" Type="http://schemas.openxmlformats.org/officeDocument/2006/relationships/customXml" Target="../ink/ink29.xml"/><Relationship Id="rId1" Type="http://schemas.openxmlformats.org/officeDocument/2006/relationships/slideLayout" Target="../slideLayouts/slideLayout3.xml"/><Relationship Id="rId6" Type="http://schemas.openxmlformats.org/officeDocument/2006/relationships/image" Target="../media/image26.emf"/><Relationship Id="rId11" Type="http://schemas.openxmlformats.org/officeDocument/2006/relationships/customXml" Target="../ink/ink20.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33.xml"/><Relationship Id="rId40" Type="http://schemas.openxmlformats.org/officeDocument/2006/relationships/image" Target="../media/image43.emf"/><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37.emf"/><Relationship Id="rId36" Type="http://schemas.openxmlformats.org/officeDocument/2006/relationships/image" Target="../media/image41.emf"/><Relationship Id="rId10" Type="http://schemas.openxmlformats.org/officeDocument/2006/relationships/image" Target="../media/image28.emf"/><Relationship Id="rId19" Type="http://schemas.openxmlformats.org/officeDocument/2006/relationships/customXml" Target="../ink/ink24.xml"/><Relationship Id="rId31" Type="http://schemas.openxmlformats.org/officeDocument/2006/relationships/customXml" Target="../ink/ink30.xml"/><Relationship Id="rId4" Type="http://schemas.openxmlformats.org/officeDocument/2006/relationships/image" Target="../media/image25.png"/><Relationship Id="rId9" Type="http://schemas.openxmlformats.org/officeDocument/2006/relationships/customXml" Target="../ink/ink19.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28.xml"/><Relationship Id="rId30" Type="http://schemas.openxmlformats.org/officeDocument/2006/relationships/image" Target="../media/image38.emf"/><Relationship Id="rId35" Type="http://schemas.openxmlformats.org/officeDocument/2006/relationships/customXml" Target="../ink/ink32.xml"/><Relationship Id="rId8" Type="http://schemas.openxmlformats.org/officeDocument/2006/relationships/image" Target="../media/image27.emf"/><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customXml" Target="../ink/ink39.xml"/><Relationship Id="rId18" Type="http://schemas.openxmlformats.org/officeDocument/2006/relationships/image" Target="../media/image53.emf"/><Relationship Id="rId3" Type="http://schemas.openxmlformats.org/officeDocument/2006/relationships/image" Target="../media/image45.png"/><Relationship Id="rId7" Type="http://schemas.openxmlformats.org/officeDocument/2006/relationships/customXml" Target="../ink/ink36.xml"/><Relationship Id="rId12" Type="http://schemas.openxmlformats.org/officeDocument/2006/relationships/image" Target="../media/image50.emf"/><Relationship Id="rId17" Type="http://schemas.openxmlformats.org/officeDocument/2006/relationships/customXml" Target="../ink/ink41.xml"/><Relationship Id="rId2" Type="http://schemas.openxmlformats.org/officeDocument/2006/relationships/image" Target="../media/image44.png"/><Relationship Id="rId16" Type="http://schemas.openxmlformats.org/officeDocument/2006/relationships/image" Target="../media/image52.emf"/><Relationship Id="rId20" Type="http://schemas.openxmlformats.org/officeDocument/2006/relationships/image" Target="../media/image54.emf"/><Relationship Id="rId1" Type="http://schemas.openxmlformats.org/officeDocument/2006/relationships/slideLayout" Target="../slideLayouts/slideLayout3.xml"/><Relationship Id="rId6" Type="http://schemas.openxmlformats.org/officeDocument/2006/relationships/image" Target="../media/image47.emf"/><Relationship Id="rId11" Type="http://schemas.openxmlformats.org/officeDocument/2006/relationships/customXml" Target="../ink/ink38.xml"/><Relationship Id="rId5" Type="http://schemas.openxmlformats.org/officeDocument/2006/relationships/customXml" Target="../ink/ink35.xml"/><Relationship Id="rId15" Type="http://schemas.openxmlformats.org/officeDocument/2006/relationships/customXml" Target="../ink/ink40.xml"/><Relationship Id="rId10" Type="http://schemas.openxmlformats.org/officeDocument/2006/relationships/image" Target="../media/image49.emf"/><Relationship Id="rId19" Type="http://schemas.openxmlformats.org/officeDocument/2006/relationships/customXml" Target="../ink/ink42.xml"/><Relationship Id="rId4" Type="http://schemas.openxmlformats.org/officeDocument/2006/relationships/image" Target="../media/image46.png"/><Relationship Id="rId9" Type="http://schemas.openxmlformats.org/officeDocument/2006/relationships/customXml" Target="../ink/ink37.xml"/><Relationship Id="rId14" Type="http://schemas.openxmlformats.org/officeDocument/2006/relationships/image" Target="../media/image51.emf"/></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6.png"/><Relationship Id="rId7" Type="http://schemas.openxmlformats.org/officeDocument/2006/relationships/customXml" Target="../ink/ink44.xml"/><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customXml" Target="../ink/ink43.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customXml" Target="../ink/ink50.xml"/><Relationship Id="rId18" Type="http://schemas.openxmlformats.org/officeDocument/2006/relationships/image" Target="../media/image67.emf"/><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64.emf"/><Relationship Id="rId17" Type="http://schemas.openxmlformats.org/officeDocument/2006/relationships/customXml" Target="../ink/ink52.xml"/><Relationship Id="rId2" Type="http://schemas.openxmlformats.org/officeDocument/2006/relationships/image" Target="../media/image55.png"/><Relationship Id="rId16" Type="http://schemas.openxmlformats.org/officeDocument/2006/relationships/image" Target="../media/image66.emf"/><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customXml" Target="../ink/ink49.xml"/><Relationship Id="rId5" Type="http://schemas.openxmlformats.org/officeDocument/2006/relationships/customXml" Target="../ink/ink46.xml"/><Relationship Id="rId15" Type="http://schemas.openxmlformats.org/officeDocument/2006/relationships/customXml" Target="../ink/ink51.xml"/><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customXml" Target="../ink/ink48.xml"/><Relationship Id="rId14" Type="http://schemas.openxmlformats.org/officeDocument/2006/relationships/image" Target="../media/image6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9DB9EBF-435F-47D7-B82A-4FA5FCC3B0DA}"/>
                  </a:ext>
                </a:extLst>
              </p14:cNvPr>
              <p14:cNvContentPartPr/>
              <p14:nvPr/>
            </p14:nvContentPartPr>
            <p14:xfrm>
              <a:off x="8222055" y="514589"/>
              <a:ext cx="2584800" cy="1973880"/>
            </p14:xfrm>
          </p:contentPart>
        </mc:Choice>
        <mc:Fallback>
          <p:pic>
            <p:nvPicPr>
              <p:cNvPr id="4" name="Ink 3">
                <a:extLst>
                  <a:ext uri="{FF2B5EF4-FFF2-40B4-BE49-F238E27FC236}">
                    <a16:creationId xmlns:a16="http://schemas.microsoft.com/office/drawing/2014/main" id="{B9DB9EBF-435F-47D7-B82A-4FA5FCC3B0DA}"/>
                  </a:ext>
                </a:extLst>
              </p:cNvPr>
              <p:cNvPicPr/>
              <p:nvPr/>
            </p:nvPicPr>
            <p:blipFill>
              <a:blip r:embed="rId3"/>
              <a:stretch>
                <a:fillRect/>
              </a:stretch>
            </p:blipFill>
            <p:spPr>
              <a:xfrm>
                <a:off x="8213055" y="505589"/>
                <a:ext cx="2602440" cy="1991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2067670-EA83-4AAD-B304-2D95DEAF7DCD}"/>
                  </a:ext>
                </a:extLst>
              </p14:cNvPr>
              <p14:cNvContentPartPr/>
              <p14:nvPr/>
            </p14:nvContentPartPr>
            <p14:xfrm>
              <a:off x="9170640" y="457410"/>
              <a:ext cx="143640" cy="190080"/>
            </p14:xfrm>
          </p:contentPart>
        </mc:Choice>
        <mc:Fallback>
          <p:pic>
            <p:nvPicPr>
              <p:cNvPr id="5" name="Ink 4">
                <a:extLst>
                  <a:ext uri="{FF2B5EF4-FFF2-40B4-BE49-F238E27FC236}">
                    <a16:creationId xmlns:a16="http://schemas.microsoft.com/office/drawing/2014/main" id="{12067670-EA83-4AAD-B304-2D95DEAF7DCD}"/>
                  </a:ext>
                </a:extLst>
              </p:cNvPr>
              <p:cNvPicPr/>
              <p:nvPr/>
            </p:nvPicPr>
            <p:blipFill>
              <a:blip r:embed="rId5"/>
              <a:stretch>
                <a:fillRect/>
              </a:stretch>
            </p:blipFill>
            <p:spPr>
              <a:xfrm>
                <a:off x="9161640" y="448410"/>
                <a:ext cx="161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6B45A33-9D9C-4322-989F-BF0B1A8EDC4C}"/>
                  </a:ext>
                </a:extLst>
              </p14:cNvPr>
              <p14:cNvContentPartPr/>
              <p14:nvPr/>
            </p14:nvContentPartPr>
            <p14:xfrm>
              <a:off x="8605800" y="1159050"/>
              <a:ext cx="8280" cy="221400"/>
            </p14:xfrm>
          </p:contentPart>
        </mc:Choice>
        <mc:Fallback>
          <p:pic>
            <p:nvPicPr>
              <p:cNvPr id="6" name="Ink 5">
                <a:extLst>
                  <a:ext uri="{FF2B5EF4-FFF2-40B4-BE49-F238E27FC236}">
                    <a16:creationId xmlns:a16="http://schemas.microsoft.com/office/drawing/2014/main" id="{C6B45A33-9D9C-4322-989F-BF0B1A8EDC4C}"/>
                  </a:ext>
                </a:extLst>
              </p:cNvPr>
              <p:cNvPicPr/>
              <p:nvPr/>
            </p:nvPicPr>
            <p:blipFill>
              <a:blip r:embed="rId7"/>
              <a:stretch>
                <a:fillRect/>
              </a:stretch>
            </p:blipFill>
            <p:spPr>
              <a:xfrm>
                <a:off x="8596800" y="1150050"/>
                <a:ext cx="25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B13A0AE-E6B2-4169-A91D-4BEACC6B3691}"/>
                  </a:ext>
                </a:extLst>
              </p14:cNvPr>
              <p14:cNvContentPartPr/>
              <p14:nvPr/>
            </p14:nvContentPartPr>
            <p14:xfrm>
              <a:off x="10392480" y="1201890"/>
              <a:ext cx="349200" cy="164160"/>
            </p14:xfrm>
          </p:contentPart>
        </mc:Choice>
        <mc:Fallback>
          <p:pic>
            <p:nvPicPr>
              <p:cNvPr id="7" name="Ink 6">
                <a:extLst>
                  <a:ext uri="{FF2B5EF4-FFF2-40B4-BE49-F238E27FC236}">
                    <a16:creationId xmlns:a16="http://schemas.microsoft.com/office/drawing/2014/main" id="{AB13A0AE-E6B2-4169-A91D-4BEACC6B3691}"/>
                  </a:ext>
                </a:extLst>
              </p:cNvPr>
              <p:cNvPicPr/>
              <p:nvPr/>
            </p:nvPicPr>
            <p:blipFill>
              <a:blip r:embed="rId9"/>
              <a:stretch>
                <a:fillRect/>
              </a:stretch>
            </p:blipFill>
            <p:spPr>
              <a:xfrm>
                <a:off x="10383480" y="1192890"/>
                <a:ext cx="366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4FFC9C1-3013-41FA-A179-DD57C436F4C2}"/>
                  </a:ext>
                </a:extLst>
              </p14:cNvPr>
              <p14:cNvContentPartPr/>
              <p14:nvPr/>
            </p14:nvContentPartPr>
            <p14:xfrm>
              <a:off x="9105120" y="1931610"/>
              <a:ext cx="102960" cy="234360"/>
            </p14:xfrm>
          </p:contentPart>
        </mc:Choice>
        <mc:Fallback>
          <p:pic>
            <p:nvPicPr>
              <p:cNvPr id="9" name="Ink 8">
                <a:extLst>
                  <a:ext uri="{FF2B5EF4-FFF2-40B4-BE49-F238E27FC236}">
                    <a16:creationId xmlns:a16="http://schemas.microsoft.com/office/drawing/2014/main" id="{C4FFC9C1-3013-41FA-A179-DD57C436F4C2}"/>
                  </a:ext>
                </a:extLst>
              </p:cNvPr>
              <p:cNvPicPr/>
              <p:nvPr/>
            </p:nvPicPr>
            <p:blipFill>
              <a:blip r:embed="rId11"/>
              <a:stretch>
                <a:fillRect/>
              </a:stretch>
            </p:blipFill>
            <p:spPr>
              <a:xfrm>
                <a:off x="9096120" y="1922610"/>
                <a:ext cx="120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AA23A28E-F3AD-4662-9880-560840459636}"/>
                  </a:ext>
                </a:extLst>
              </p14:cNvPr>
              <p14:cNvContentPartPr/>
              <p14:nvPr/>
            </p14:nvContentPartPr>
            <p14:xfrm>
              <a:off x="9812520" y="1978050"/>
              <a:ext cx="150120" cy="211680"/>
            </p14:xfrm>
          </p:contentPart>
        </mc:Choice>
        <mc:Fallback>
          <p:pic>
            <p:nvPicPr>
              <p:cNvPr id="10" name="Ink 9">
                <a:extLst>
                  <a:ext uri="{FF2B5EF4-FFF2-40B4-BE49-F238E27FC236}">
                    <a16:creationId xmlns:a16="http://schemas.microsoft.com/office/drawing/2014/main" id="{AA23A28E-F3AD-4662-9880-560840459636}"/>
                  </a:ext>
                </a:extLst>
              </p:cNvPr>
              <p:cNvPicPr/>
              <p:nvPr/>
            </p:nvPicPr>
            <p:blipFill>
              <a:blip r:embed="rId13"/>
              <a:stretch>
                <a:fillRect/>
              </a:stretch>
            </p:blipFill>
            <p:spPr>
              <a:xfrm>
                <a:off x="9803520" y="1969050"/>
                <a:ext cx="1677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00683C1D-6101-45C0-A2F4-B28FFC97DEB3}"/>
                  </a:ext>
                </a:extLst>
              </p14:cNvPr>
              <p14:cNvContentPartPr/>
              <p14:nvPr/>
            </p14:nvContentPartPr>
            <p14:xfrm>
              <a:off x="10840680" y="1827930"/>
              <a:ext cx="132120" cy="280800"/>
            </p14:xfrm>
          </p:contentPart>
        </mc:Choice>
        <mc:Fallback>
          <p:pic>
            <p:nvPicPr>
              <p:cNvPr id="11" name="Ink 10">
                <a:extLst>
                  <a:ext uri="{FF2B5EF4-FFF2-40B4-BE49-F238E27FC236}">
                    <a16:creationId xmlns:a16="http://schemas.microsoft.com/office/drawing/2014/main" id="{00683C1D-6101-45C0-A2F4-B28FFC97DEB3}"/>
                  </a:ext>
                </a:extLst>
              </p:cNvPr>
              <p:cNvPicPr/>
              <p:nvPr/>
            </p:nvPicPr>
            <p:blipFill>
              <a:blip r:embed="rId15"/>
              <a:stretch>
                <a:fillRect/>
              </a:stretch>
            </p:blipFill>
            <p:spPr>
              <a:xfrm>
                <a:off x="10831680" y="1818930"/>
                <a:ext cx="149760" cy="298440"/>
              </a:xfrm>
              <a:prstGeom prst="rect">
                <a:avLst/>
              </a:prstGeom>
            </p:spPr>
          </p:pic>
        </mc:Fallback>
      </mc:AlternateContent>
      <p:graphicFrame>
        <p:nvGraphicFramePr>
          <p:cNvPr id="12" name="Table 18">
            <a:extLst>
              <a:ext uri="{FF2B5EF4-FFF2-40B4-BE49-F238E27FC236}">
                <a16:creationId xmlns:a16="http://schemas.microsoft.com/office/drawing/2014/main" id="{48FD71B7-1E5F-4B2A-803B-17FA7BBFC73A}"/>
              </a:ext>
            </a:extLst>
          </p:cNvPr>
          <p:cNvGraphicFramePr>
            <a:graphicFrameLocks noGrp="1"/>
          </p:cNvGraphicFramePr>
          <p:nvPr>
            <p:extLst>
              <p:ext uri="{D42A27DB-BD31-4B8C-83A1-F6EECF244321}">
                <p14:modId xmlns:p14="http://schemas.microsoft.com/office/powerpoint/2010/main" val="3150768232"/>
              </p:ext>
            </p:extLst>
          </p:nvPr>
        </p:nvGraphicFramePr>
        <p:xfrm>
          <a:off x="77143" y="90083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55235012"/>
                    </a:ext>
                  </a:extLst>
                </a:gridCol>
                <a:gridCol w="2709333">
                  <a:extLst>
                    <a:ext uri="{9D8B030D-6E8A-4147-A177-3AD203B41FA5}">
                      <a16:colId xmlns:a16="http://schemas.microsoft.com/office/drawing/2014/main" val="3301248455"/>
                    </a:ext>
                  </a:extLst>
                </a:gridCol>
                <a:gridCol w="2709333">
                  <a:extLst>
                    <a:ext uri="{9D8B030D-6E8A-4147-A177-3AD203B41FA5}">
                      <a16:colId xmlns:a16="http://schemas.microsoft.com/office/drawing/2014/main" val="3343145971"/>
                    </a:ext>
                  </a:extLst>
                </a:gridCol>
              </a:tblGrid>
              <a:tr h="370840">
                <a:tc>
                  <a:txBody>
                    <a:bodyPr/>
                    <a:lstStyle/>
                    <a:p>
                      <a:pPr algn="ctr"/>
                      <a:r>
                        <a:rPr lang="en-IN" dirty="0"/>
                        <a:t>Index</a:t>
                      </a:r>
                    </a:p>
                  </a:txBody>
                  <a:tcPr/>
                </a:tc>
                <a:tc>
                  <a:txBody>
                    <a:bodyPr/>
                    <a:lstStyle/>
                    <a:p>
                      <a:pPr algn="ctr"/>
                      <a:r>
                        <a:rPr lang="en-IN" dirty="0"/>
                        <a:t>Left Child Index</a:t>
                      </a:r>
                    </a:p>
                  </a:txBody>
                  <a:tcPr/>
                </a:tc>
                <a:tc>
                  <a:txBody>
                    <a:bodyPr/>
                    <a:lstStyle/>
                    <a:p>
                      <a:pPr algn="ctr"/>
                      <a:r>
                        <a:rPr lang="en-IN" dirty="0"/>
                        <a:t>Right Child Index</a:t>
                      </a:r>
                    </a:p>
                  </a:txBody>
                  <a:tcPr/>
                </a:tc>
                <a:extLst>
                  <a:ext uri="{0D108BD9-81ED-4DB2-BD59-A6C34878D82A}">
                    <a16:rowId xmlns:a16="http://schemas.microsoft.com/office/drawing/2014/main" val="3664665067"/>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159694750"/>
                  </a:ext>
                </a:extLst>
              </a:tr>
              <a:tr h="370840">
                <a:tc>
                  <a:txBody>
                    <a:bodyPr/>
                    <a:lstStyle/>
                    <a:p>
                      <a:pPr algn="ctr"/>
                      <a:r>
                        <a:rPr lang="en-IN" dirty="0"/>
                        <a:t>1</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2741210517"/>
                  </a:ext>
                </a:extLst>
              </a:tr>
              <a:tr h="370840">
                <a:tc>
                  <a:txBody>
                    <a:bodyPr/>
                    <a:lstStyle/>
                    <a:p>
                      <a:pPr algn="ctr"/>
                      <a:r>
                        <a:rPr lang="en-IN" dirty="0"/>
                        <a:t>2</a:t>
                      </a:r>
                    </a:p>
                  </a:txBody>
                  <a:tcPr/>
                </a:tc>
                <a:tc>
                  <a:txBody>
                    <a:bodyPr/>
                    <a:lstStyle/>
                    <a:p>
                      <a:pPr algn="ctr"/>
                      <a:r>
                        <a:rPr lang="en-IN" dirty="0"/>
                        <a:t>5</a:t>
                      </a:r>
                    </a:p>
                  </a:txBody>
                  <a:tcPr/>
                </a:tc>
                <a:tc>
                  <a:txBody>
                    <a:bodyPr/>
                    <a:lstStyle/>
                    <a:p>
                      <a:pPr algn="ctr"/>
                      <a:r>
                        <a:rPr lang="en-IN" dirty="0"/>
                        <a:t>6</a:t>
                      </a:r>
                    </a:p>
                  </a:txBody>
                  <a:tcPr/>
                </a:tc>
                <a:extLst>
                  <a:ext uri="{0D108BD9-81ED-4DB2-BD59-A6C34878D82A}">
                    <a16:rowId xmlns:a16="http://schemas.microsoft.com/office/drawing/2014/main" val="2267237026"/>
                  </a:ext>
                </a:extLst>
              </a:tr>
              <a:tr h="370840">
                <a:tc>
                  <a:txBody>
                    <a:bodyPr/>
                    <a:lstStyle/>
                    <a:p>
                      <a:pPr algn="ctr"/>
                      <a:r>
                        <a:rPr lang="en-IN" dirty="0" err="1"/>
                        <a:t>i</a:t>
                      </a:r>
                      <a:endParaRPr lang="en-IN" dirty="0"/>
                    </a:p>
                  </a:txBody>
                  <a:tcPr/>
                </a:tc>
                <a:tc>
                  <a:txBody>
                    <a:bodyPr/>
                    <a:lstStyle/>
                    <a:p>
                      <a:pPr algn="ctr"/>
                      <a:r>
                        <a:rPr lang="en-IN" dirty="0"/>
                        <a:t>2*i+1</a:t>
                      </a:r>
                    </a:p>
                  </a:txBody>
                  <a:tcPr/>
                </a:tc>
                <a:tc>
                  <a:txBody>
                    <a:bodyPr/>
                    <a:lstStyle/>
                    <a:p>
                      <a:pPr algn="ctr"/>
                      <a:r>
                        <a:rPr lang="en-IN" dirty="0"/>
                        <a:t>2*i+2</a:t>
                      </a:r>
                    </a:p>
                  </a:txBody>
                  <a:tcPr/>
                </a:tc>
                <a:extLst>
                  <a:ext uri="{0D108BD9-81ED-4DB2-BD59-A6C34878D82A}">
                    <a16:rowId xmlns:a16="http://schemas.microsoft.com/office/drawing/2014/main" val="3267687711"/>
                  </a:ext>
                </a:extLst>
              </a:tr>
            </a:tbl>
          </a:graphicData>
        </a:graphic>
      </p:graphicFrame>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9F0C62CB-2005-4032-A7AC-527E2A5C5255}"/>
                  </a:ext>
                </a:extLst>
              </p14:cNvPr>
              <p14:cNvContentPartPr/>
              <p14:nvPr/>
            </p14:nvContentPartPr>
            <p14:xfrm>
              <a:off x="8011080" y="1889490"/>
              <a:ext cx="153720" cy="147600"/>
            </p14:xfrm>
          </p:contentPart>
        </mc:Choice>
        <mc:Fallback>
          <p:pic>
            <p:nvPicPr>
              <p:cNvPr id="8" name="Ink 7">
                <a:extLst>
                  <a:ext uri="{FF2B5EF4-FFF2-40B4-BE49-F238E27FC236}">
                    <a16:creationId xmlns:a16="http://schemas.microsoft.com/office/drawing/2014/main" id="{9F0C62CB-2005-4032-A7AC-527E2A5C5255}"/>
                  </a:ext>
                </a:extLst>
              </p:cNvPr>
              <p:cNvPicPr/>
              <p:nvPr/>
            </p:nvPicPr>
            <p:blipFill>
              <a:blip r:embed="rId17"/>
              <a:stretch>
                <a:fillRect/>
              </a:stretch>
            </p:blipFill>
            <p:spPr>
              <a:xfrm>
                <a:off x="8002080" y="1880490"/>
                <a:ext cx="1713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582F9079-3AAF-4DF9-BB0A-11A9ED68D7C6}"/>
                  </a:ext>
                </a:extLst>
              </p14:cNvPr>
              <p14:cNvContentPartPr/>
              <p14:nvPr/>
            </p14:nvContentPartPr>
            <p14:xfrm>
              <a:off x="350843" y="3013371"/>
              <a:ext cx="1940400" cy="597600"/>
            </p14:xfrm>
          </p:contentPart>
        </mc:Choice>
        <mc:Fallback>
          <p:pic>
            <p:nvPicPr>
              <p:cNvPr id="26" name="Ink 25">
                <a:extLst>
                  <a:ext uri="{FF2B5EF4-FFF2-40B4-BE49-F238E27FC236}">
                    <a16:creationId xmlns:a16="http://schemas.microsoft.com/office/drawing/2014/main" id="{582F9079-3AAF-4DF9-BB0A-11A9ED68D7C6}"/>
                  </a:ext>
                </a:extLst>
              </p:cNvPr>
              <p:cNvPicPr/>
              <p:nvPr/>
            </p:nvPicPr>
            <p:blipFill>
              <a:blip r:embed="rId19"/>
              <a:stretch>
                <a:fillRect/>
              </a:stretch>
            </p:blipFill>
            <p:spPr>
              <a:xfrm>
                <a:off x="341843" y="3004371"/>
                <a:ext cx="19580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B5477C8E-D951-42E6-95A4-69FB956857FC}"/>
                  </a:ext>
                </a:extLst>
              </p14:cNvPr>
              <p14:cNvContentPartPr/>
              <p14:nvPr/>
            </p14:nvContentPartPr>
            <p14:xfrm>
              <a:off x="3902603" y="3198771"/>
              <a:ext cx="170640" cy="180360"/>
            </p14:xfrm>
          </p:contentPart>
        </mc:Choice>
        <mc:Fallback>
          <p:pic>
            <p:nvPicPr>
              <p:cNvPr id="32" name="Ink 31">
                <a:extLst>
                  <a:ext uri="{FF2B5EF4-FFF2-40B4-BE49-F238E27FC236}">
                    <a16:creationId xmlns:a16="http://schemas.microsoft.com/office/drawing/2014/main" id="{B5477C8E-D951-42E6-95A4-69FB956857FC}"/>
                  </a:ext>
                </a:extLst>
              </p:cNvPr>
              <p:cNvPicPr/>
              <p:nvPr/>
            </p:nvPicPr>
            <p:blipFill>
              <a:blip r:embed="rId21"/>
              <a:stretch>
                <a:fillRect/>
              </a:stretch>
            </p:blipFill>
            <p:spPr>
              <a:xfrm>
                <a:off x="3893603" y="3189771"/>
                <a:ext cx="1882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0537EE0B-63EF-4058-88FB-047B1FD59389}"/>
                  </a:ext>
                </a:extLst>
              </p14:cNvPr>
              <p14:cNvContentPartPr/>
              <p14:nvPr/>
            </p14:nvContentPartPr>
            <p14:xfrm>
              <a:off x="2406443" y="2992851"/>
              <a:ext cx="1356840" cy="379080"/>
            </p14:xfrm>
          </p:contentPart>
        </mc:Choice>
        <mc:Fallback>
          <p:pic>
            <p:nvPicPr>
              <p:cNvPr id="33" name="Ink 32">
                <a:extLst>
                  <a:ext uri="{FF2B5EF4-FFF2-40B4-BE49-F238E27FC236}">
                    <a16:creationId xmlns:a16="http://schemas.microsoft.com/office/drawing/2014/main" id="{0537EE0B-63EF-4058-88FB-047B1FD59389}"/>
                  </a:ext>
                </a:extLst>
              </p:cNvPr>
              <p:cNvPicPr/>
              <p:nvPr/>
            </p:nvPicPr>
            <p:blipFill>
              <a:blip r:embed="rId23"/>
              <a:stretch>
                <a:fillRect/>
              </a:stretch>
            </p:blipFill>
            <p:spPr>
              <a:xfrm>
                <a:off x="2397443" y="2983851"/>
                <a:ext cx="137448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9" name="Ink 78">
                <a:extLst>
                  <a:ext uri="{FF2B5EF4-FFF2-40B4-BE49-F238E27FC236}">
                    <a16:creationId xmlns:a16="http://schemas.microsoft.com/office/drawing/2014/main" id="{564A963C-B92F-47C9-933C-7D7F13B71964}"/>
                  </a:ext>
                </a:extLst>
              </p14:cNvPr>
              <p14:cNvContentPartPr/>
              <p14:nvPr/>
            </p14:nvContentPartPr>
            <p14:xfrm>
              <a:off x="114683" y="3711051"/>
              <a:ext cx="3180240" cy="2530800"/>
            </p14:xfrm>
          </p:contentPart>
        </mc:Choice>
        <mc:Fallback>
          <p:pic>
            <p:nvPicPr>
              <p:cNvPr id="79" name="Ink 78">
                <a:extLst>
                  <a:ext uri="{FF2B5EF4-FFF2-40B4-BE49-F238E27FC236}">
                    <a16:creationId xmlns:a16="http://schemas.microsoft.com/office/drawing/2014/main" id="{564A963C-B92F-47C9-933C-7D7F13B71964}"/>
                  </a:ext>
                </a:extLst>
              </p:cNvPr>
              <p:cNvPicPr/>
              <p:nvPr/>
            </p:nvPicPr>
            <p:blipFill>
              <a:blip r:embed="rId25"/>
              <a:stretch>
                <a:fillRect/>
              </a:stretch>
            </p:blipFill>
            <p:spPr>
              <a:xfrm>
                <a:off x="105683" y="3702051"/>
                <a:ext cx="3197880" cy="2548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9" name="Ink 98">
                <a:extLst>
                  <a:ext uri="{FF2B5EF4-FFF2-40B4-BE49-F238E27FC236}">
                    <a16:creationId xmlns:a16="http://schemas.microsoft.com/office/drawing/2014/main" id="{7F931855-7CE9-43A7-BD7C-3EC026546453}"/>
                  </a:ext>
                </a:extLst>
              </p14:cNvPr>
              <p14:cNvContentPartPr/>
              <p14:nvPr/>
            </p14:nvContentPartPr>
            <p14:xfrm>
              <a:off x="4293203" y="2957931"/>
              <a:ext cx="4787640" cy="3132000"/>
            </p14:xfrm>
          </p:contentPart>
        </mc:Choice>
        <mc:Fallback>
          <p:pic>
            <p:nvPicPr>
              <p:cNvPr id="99" name="Ink 98">
                <a:extLst>
                  <a:ext uri="{FF2B5EF4-FFF2-40B4-BE49-F238E27FC236}">
                    <a16:creationId xmlns:a16="http://schemas.microsoft.com/office/drawing/2014/main" id="{7F931855-7CE9-43A7-BD7C-3EC026546453}"/>
                  </a:ext>
                </a:extLst>
              </p:cNvPr>
              <p:cNvPicPr/>
              <p:nvPr/>
            </p:nvPicPr>
            <p:blipFill>
              <a:blip r:embed="rId27"/>
              <a:stretch>
                <a:fillRect/>
              </a:stretch>
            </p:blipFill>
            <p:spPr>
              <a:xfrm>
                <a:off x="4284203" y="2948931"/>
                <a:ext cx="4805280" cy="3149640"/>
              </a:xfrm>
              <a:prstGeom prst="rect">
                <a:avLst/>
              </a:prstGeom>
            </p:spPr>
          </p:pic>
        </mc:Fallback>
      </mc:AlternateContent>
    </p:spTree>
    <p:extLst>
      <p:ext uri="{BB962C8B-B14F-4D97-AF65-F5344CB8AC3E}">
        <p14:creationId xmlns:p14="http://schemas.microsoft.com/office/powerpoint/2010/main" val="1426205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p:graphicFrame>
        <p:nvGraphicFramePr>
          <p:cNvPr id="55" name="Table 55">
            <a:extLst>
              <a:ext uri="{FF2B5EF4-FFF2-40B4-BE49-F238E27FC236}">
                <a16:creationId xmlns:a16="http://schemas.microsoft.com/office/drawing/2014/main" id="{25769272-1990-4D69-9E38-1E8C7040A751}"/>
              </a:ext>
            </a:extLst>
          </p:cNvPr>
          <p:cNvGraphicFramePr>
            <a:graphicFrameLocks noGrp="1"/>
          </p:cNvGraphicFramePr>
          <p:nvPr>
            <p:extLst>
              <p:ext uri="{D42A27DB-BD31-4B8C-83A1-F6EECF244321}">
                <p14:modId xmlns:p14="http://schemas.microsoft.com/office/powerpoint/2010/main" val="3486122351"/>
              </p:ext>
            </p:extLst>
          </p:nvPr>
        </p:nvGraphicFramePr>
        <p:xfrm>
          <a:off x="157933" y="2737611"/>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85943180"/>
                    </a:ext>
                  </a:extLst>
                </a:gridCol>
                <a:gridCol w="2032000">
                  <a:extLst>
                    <a:ext uri="{9D8B030D-6E8A-4147-A177-3AD203B41FA5}">
                      <a16:colId xmlns:a16="http://schemas.microsoft.com/office/drawing/2014/main" val="1570498430"/>
                    </a:ext>
                  </a:extLst>
                </a:gridCol>
                <a:gridCol w="2032000">
                  <a:extLst>
                    <a:ext uri="{9D8B030D-6E8A-4147-A177-3AD203B41FA5}">
                      <a16:colId xmlns:a16="http://schemas.microsoft.com/office/drawing/2014/main" val="1905321563"/>
                    </a:ext>
                  </a:extLst>
                </a:gridCol>
                <a:gridCol w="2032000">
                  <a:extLst>
                    <a:ext uri="{9D8B030D-6E8A-4147-A177-3AD203B41FA5}">
                      <a16:colId xmlns:a16="http://schemas.microsoft.com/office/drawing/2014/main" val="2192551281"/>
                    </a:ext>
                  </a:extLst>
                </a:gridCol>
              </a:tblGrid>
              <a:tr h="370840">
                <a:tc>
                  <a:txBody>
                    <a:bodyPr/>
                    <a:lstStyle/>
                    <a:p>
                      <a:pPr algn="ctr"/>
                      <a:r>
                        <a:rPr lang="en-IN" dirty="0"/>
                        <a:t>Child</a:t>
                      </a:r>
                    </a:p>
                  </a:txBody>
                  <a:tcPr/>
                </a:tc>
                <a:tc>
                  <a:txBody>
                    <a:bodyPr/>
                    <a:lstStyle/>
                    <a:p>
                      <a:pPr algn="ctr"/>
                      <a:r>
                        <a:rPr lang="en-IN" dirty="0"/>
                        <a:t>Eq1</a:t>
                      </a:r>
                    </a:p>
                  </a:txBody>
                  <a:tcPr/>
                </a:tc>
                <a:tc>
                  <a:txBody>
                    <a:bodyPr/>
                    <a:lstStyle/>
                    <a:p>
                      <a:pPr algn="ctr"/>
                      <a:r>
                        <a:rPr lang="en-IN" dirty="0"/>
                        <a:t>Eq2</a:t>
                      </a:r>
                    </a:p>
                  </a:txBody>
                  <a:tcPr/>
                </a:tc>
                <a:tc>
                  <a:txBody>
                    <a:bodyPr/>
                    <a:lstStyle/>
                    <a:p>
                      <a:pPr algn="ctr"/>
                      <a:r>
                        <a:rPr lang="en-IN" dirty="0"/>
                        <a:t>Real Parent</a:t>
                      </a:r>
                    </a:p>
                  </a:txBody>
                  <a:tcPr/>
                </a:tc>
                <a:extLst>
                  <a:ext uri="{0D108BD9-81ED-4DB2-BD59-A6C34878D82A}">
                    <a16:rowId xmlns:a16="http://schemas.microsoft.com/office/drawing/2014/main" val="1141388116"/>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No Parent</a:t>
                      </a:r>
                    </a:p>
                  </a:txBody>
                  <a:tcPr/>
                </a:tc>
                <a:extLst>
                  <a:ext uri="{0D108BD9-81ED-4DB2-BD59-A6C34878D82A}">
                    <a16:rowId xmlns:a16="http://schemas.microsoft.com/office/drawing/2014/main" val="1831322485"/>
                  </a:ext>
                </a:extLst>
              </a:tr>
              <a:tr h="370840">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tc>
                  <a:txBody>
                    <a:bodyPr/>
                    <a:lstStyle/>
                    <a:p>
                      <a:pPr algn="ctr"/>
                      <a:r>
                        <a:rPr lang="en-IN" dirty="0"/>
                        <a:t>0</a:t>
                      </a:r>
                    </a:p>
                  </a:txBody>
                  <a:tcPr/>
                </a:tc>
                <a:extLst>
                  <a:ext uri="{0D108BD9-81ED-4DB2-BD59-A6C34878D82A}">
                    <a16:rowId xmlns:a16="http://schemas.microsoft.com/office/drawing/2014/main" val="2599030755"/>
                  </a:ext>
                </a:extLst>
              </a:tr>
              <a:tr h="370840">
                <a:tc>
                  <a:txBody>
                    <a:bodyPr/>
                    <a:lstStyle/>
                    <a:p>
                      <a:pPr algn="ctr"/>
                      <a:r>
                        <a:rPr lang="en-IN" dirty="0"/>
                        <a:t>2</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3184811413"/>
                  </a:ext>
                </a:extLst>
              </a:tr>
              <a:tr h="370840">
                <a:tc>
                  <a:txBody>
                    <a:bodyPr/>
                    <a:lstStyle/>
                    <a:p>
                      <a:pPr algn="ctr"/>
                      <a:r>
                        <a:rPr lang="en-IN" dirty="0"/>
                        <a:t>3</a:t>
                      </a:r>
                    </a:p>
                  </a:txBody>
                  <a:tcPr/>
                </a:tc>
                <a:tc>
                  <a:txBody>
                    <a:bodyPr/>
                    <a:lstStyle/>
                    <a:p>
                      <a:pPr algn="ctr"/>
                      <a:r>
                        <a:rPr lang="en-IN" dirty="0"/>
                        <a:t>1</a:t>
                      </a:r>
                    </a:p>
                  </a:txBody>
                  <a:tcPr/>
                </a:tc>
                <a:tc>
                  <a:txBody>
                    <a:bodyPr/>
                    <a:lstStyle/>
                    <a:p>
                      <a:pPr algn="ctr"/>
                      <a:r>
                        <a:rPr lang="en-IN" dirty="0"/>
                        <a:t>0</a:t>
                      </a:r>
                    </a:p>
                  </a:txBody>
                  <a:tcPr/>
                </a:tc>
                <a:tc>
                  <a:txBody>
                    <a:bodyPr/>
                    <a:lstStyle/>
                    <a:p>
                      <a:pPr algn="ctr"/>
                      <a:r>
                        <a:rPr lang="en-IN" dirty="0"/>
                        <a:t>1</a:t>
                      </a:r>
                    </a:p>
                  </a:txBody>
                  <a:tcPr/>
                </a:tc>
                <a:extLst>
                  <a:ext uri="{0D108BD9-81ED-4DB2-BD59-A6C34878D82A}">
                    <a16:rowId xmlns:a16="http://schemas.microsoft.com/office/drawing/2014/main" val="3179938151"/>
                  </a:ext>
                </a:extLst>
              </a:tr>
              <a:tr h="370840">
                <a:tc>
                  <a:txBody>
                    <a:bodyPr/>
                    <a:lstStyle/>
                    <a:p>
                      <a:pPr algn="ctr"/>
                      <a:r>
                        <a:rPr lang="en-IN" dirty="0"/>
                        <a:t>4</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extLst>
                  <a:ext uri="{0D108BD9-81ED-4DB2-BD59-A6C34878D82A}">
                    <a16:rowId xmlns:a16="http://schemas.microsoft.com/office/drawing/2014/main" val="1018638617"/>
                  </a:ext>
                </a:extLst>
              </a:tr>
              <a:tr h="370840">
                <a:tc>
                  <a:txBody>
                    <a:bodyPr/>
                    <a:lstStyle/>
                    <a:p>
                      <a:pPr algn="ctr"/>
                      <a:r>
                        <a:rPr lang="en-IN" dirty="0"/>
                        <a:t>5</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2373256277"/>
                  </a:ext>
                </a:extLst>
              </a:tr>
              <a:tr h="370840">
                <a:tc>
                  <a:txBody>
                    <a:bodyPr/>
                    <a:lstStyle/>
                    <a:p>
                      <a:pPr algn="ctr"/>
                      <a:r>
                        <a:rPr lang="en-IN" dirty="0"/>
                        <a:t>6</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2</a:t>
                      </a:r>
                    </a:p>
                  </a:txBody>
                  <a:tcPr/>
                </a:tc>
                <a:extLst>
                  <a:ext uri="{0D108BD9-81ED-4DB2-BD59-A6C34878D82A}">
                    <a16:rowId xmlns:a16="http://schemas.microsoft.com/office/drawing/2014/main" val="59423678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364BAA1F-5FC1-4B78-B448-AA58429C9233}"/>
                  </a:ext>
                </a:extLst>
              </p14:cNvPr>
              <p14:cNvContentPartPr/>
              <p14:nvPr/>
            </p14:nvContentPartPr>
            <p14:xfrm>
              <a:off x="608243" y="760131"/>
              <a:ext cx="746280" cy="479160"/>
            </p14:xfrm>
          </p:contentPart>
        </mc:Choice>
        <mc:Fallback>
          <p:pic>
            <p:nvPicPr>
              <p:cNvPr id="7" name="Ink 6">
                <a:extLst>
                  <a:ext uri="{FF2B5EF4-FFF2-40B4-BE49-F238E27FC236}">
                    <a16:creationId xmlns:a16="http://schemas.microsoft.com/office/drawing/2014/main" id="{364BAA1F-5FC1-4B78-B448-AA58429C9233}"/>
                  </a:ext>
                </a:extLst>
              </p:cNvPr>
              <p:cNvPicPr/>
              <p:nvPr/>
            </p:nvPicPr>
            <p:blipFill>
              <a:blip r:embed="rId3"/>
              <a:stretch>
                <a:fillRect/>
              </a:stretch>
            </p:blipFill>
            <p:spPr>
              <a:xfrm>
                <a:off x="599243" y="751131"/>
                <a:ext cx="76392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B958C26-CA29-4CA4-9751-E51A50423F88}"/>
                  </a:ext>
                </a:extLst>
              </p14:cNvPr>
              <p14:cNvContentPartPr/>
              <p14:nvPr/>
            </p14:nvContentPartPr>
            <p14:xfrm>
              <a:off x="1689683" y="843651"/>
              <a:ext cx="239400" cy="135000"/>
            </p14:xfrm>
          </p:contentPart>
        </mc:Choice>
        <mc:Fallback>
          <p:pic>
            <p:nvPicPr>
              <p:cNvPr id="8" name="Ink 7">
                <a:extLst>
                  <a:ext uri="{FF2B5EF4-FFF2-40B4-BE49-F238E27FC236}">
                    <a16:creationId xmlns:a16="http://schemas.microsoft.com/office/drawing/2014/main" id="{5B958C26-CA29-4CA4-9751-E51A50423F88}"/>
                  </a:ext>
                </a:extLst>
              </p:cNvPr>
              <p:cNvPicPr/>
              <p:nvPr/>
            </p:nvPicPr>
            <p:blipFill>
              <a:blip r:embed="rId5"/>
              <a:stretch>
                <a:fillRect/>
              </a:stretch>
            </p:blipFill>
            <p:spPr>
              <a:xfrm>
                <a:off x="1680683" y="834651"/>
                <a:ext cx="2570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F75E91B5-9E71-4284-8816-499F60942A99}"/>
                  </a:ext>
                </a:extLst>
              </p14:cNvPr>
              <p14:cNvContentPartPr/>
              <p14:nvPr/>
            </p14:nvContentPartPr>
            <p14:xfrm>
              <a:off x="2086403" y="711171"/>
              <a:ext cx="743760" cy="340200"/>
            </p14:xfrm>
          </p:contentPart>
        </mc:Choice>
        <mc:Fallback>
          <p:pic>
            <p:nvPicPr>
              <p:cNvPr id="14" name="Ink 13">
                <a:extLst>
                  <a:ext uri="{FF2B5EF4-FFF2-40B4-BE49-F238E27FC236}">
                    <a16:creationId xmlns:a16="http://schemas.microsoft.com/office/drawing/2014/main" id="{F75E91B5-9E71-4284-8816-499F60942A99}"/>
                  </a:ext>
                </a:extLst>
              </p:cNvPr>
              <p:cNvPicPr/>
              <p:nvPr/>
            </p:nvPicPr>
            <p:blipFill>
              <a:blip r:embed="rId7"/>
              <a:stretch>
                <a:fillRect/>
              </a:stretch>
            </p:blipFill>
            <p:spPr>
              <a:xfrm>
                <a:off x="2077403" y="702171"/>
                <a:ext cx="7614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AE97D1B6-40ED-47F2-B3A7-BF7D0CA9C9DC}"/>
                  </a:ext>
                </a:extLst>
              </p14:cNvPr>
              <p14:cNvContentPartPr/>
              <p14:nvPr/>
            </p14:nvContentPartPr>
            <p14:xfrm>
              <a:off x="3780923" y="1110771"/>
              <a:ext cx="247680" cy="99000"/>
            </p14:xfrm>
          </p:contentPart>
        </mc:Choice>
        <mc:Fallback>
          <p:pic>
            <p:nvPicPr>
              <p:cNvPr id="21" name="Ink 20">
                <a:extLst>
                  <a:ext uri="{FF2B5EF4-FFF2-40B4-BE49-F238E27FC236}">
                    <a16:creationId xmlns:a16="http://schemas.microsoft.com/office/drawing/2014/main" id="{AE97D1B6-40ED-47F2-B3A7-BF7D0CA9C9DC}"/>
                  </a:ext>
                </a:extLst>
              </p:cNvPr>
              <p:cNvPicPr/>
              <p:nvPr/>
            </p:nvPicPr>
            <p:blipFill>
              <a:blip r:embed="rId9"/>
              <a:stretch>
                <a:fillRect/>
              </a:stretch>
            </p:blipFill>
            <p:spPr>
              <a:xfrm>
                <a:off x="3771923" y="1101771"/>
                <a:ext cx="265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62FCF6BF-A29B-44AF-A3DF-C538339EDAAE}"/>
                  </a:ext>
                </a:extLst>
              </p14:cNvPr>
              <p14:cNvContentPartPr/>
              <p14:nvPr/>
            </p14:nvContentPartPr>
            <p14:xfrm>
              <a:off x="2993243" y="649251"/>
              <a:ext cx="1372320" cy="413280"/>
            </p14:xfrm>
          </p:contentPart>
        </mc:Choice>
        <mc:Fallback>
          <p:pic>
            <p:nvPicPr>
              <p:cNvPr id="22" name="Ink 21">
                <a:extLst>
                  <a:ext uri="{FF2B5EF4-FFF2-40B4-BE49-F238E27FC236}">
                    <a16:creationId xmlns:a16="http://schemas.microsoft.com/office/drawing/2014/main" id="{62FCF6BF-A29B-44AF-A3DF-C538339EDAAE}"/>
                  </a:ext>
                </a:extLst>
              </p:cNvPr>
              <p:cNvPicPr/>
              <p:nvPr/>
            </p:nvPicPr>
            <p:blipFill>
              <a:blip r:embed="rId11"/>
              <a:stretch>
                <a:fillRect/>
              </a:stretch>
            </p:blipFill>
            <p:spPr>
              <a:xfrm>
                <a:off x="2984243" y="640251"/>
                <a:ext cx="13899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0E8883B6-48E7-4E11-BFF0-82B99A91F8A4}"/>
                  </a:ext>
                </a:extLst>
              </p14:cNvPr>
              <p14:cNvContentPartPr/>
              <p14:nvPr/>
            </p14:nvContentPartPr>
            <p14:xfrm>
              <a:off x="1544243" y="1914291"/>
              <a:ext cx="269280" cy="150480"/>
            </p14:xfrm>
          </p:contentPart>
        </mc:Choice>
        <mc:Fallback>
          <p:pic>
            <p:nvPicPr>
              <p:cNvPr id="28" name="Ink 27">
                <a:extLst>
                  <a:ext uri="{FF2B5EF4-FFF2-40B4-BE49-F238E27FC236}">
                    <a16:creationId xmlns:a16="http://schemas.microsoft.com/office/drawing/2014/main" id="{0E8883B6-48E7-4E11-BFF0-82B99A91F8A4}"/>
                  </a:ext>
                </a:extLst>
              </p:cNvPr>
              <p:cNvPicPr/>
              <p:nvPr/>
            </p:nvPicPr>
            <p:blipFill>
              <a:blip r:embed="rId13"/>
              <a:stretch>
                <a:fillRect/>
              </a:stretch>
            </p:blipFill>
            <p:spPr>
              <a:xfrm>
                <a:off x="1535243" y="1905291"/>
                <a:ext cx="2869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839FBC65-6AEE-4BF7-ACDF-869CB50B80DF}"/>
                  </a:ext>
                </a:extLst>
              </p14:cNvPr>
              <p14:cNvContentPartPr/>
              <p14:nvPr/>
            </p14:nvContentPartPr>
            <p14:xfrm>
              <a:off x="674843" y="1824651"/>
              <a:ext cx="614160" cy="454320"/>
            </p14:xfrm>
          </p:contentPart>
        </mc:Choice>
        <mc:Fallback>
          <p:pic>
            <p:nvPicPr>
              <p:cNvPr id="30" name="Ink 29">
                <a:extLst>
                  <a:ext uri="{FF2B5EF4-FFF2-40B4-BE49-F238E27FC236}">
                    <a16:creationId xmlns:a16="http://schemas.microsoft.com/office/drawing/2014/main" id="{839FBC65-6AEE-4BF7-ACDF-869CB50B80DF}"/>
                  </a:ext>
                </a:extLst>
              </p:cNvPr>
              <p:cNvPicPr/>
              <p:nvPr/>
            </p:nvPicPr>
            <p:blipFill>
              <a:blip r:embed="rId15"/>
              <a:stretch>
                <a:fillRect/>
              </a:stretch>
            </p:blipFill>
            <p:spPr>
              <a:xfrm>
                <a:off x="665843" y="1815651"/>
                <a:ext cx="63180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3" name="Ink 42">
                <a:extLst>
                  <a:ext uri="{FF2B5EF4-FFF2-40B4-BE49-F238E27FC236}">
                    <a16:creationId xmlns:a16="http://schemas.microsoft.com/office/drawing/2014/main" id="{69248DF8-35B7-45A1-8917-B20746D069D7}"/>
                  </a:ext>
                </a:extLst>
              </p14:cNvPr>
              <p14:cNvContentPartPr/>
              <p14:nvPr/>
            </p14:nvContentPartPr>
            <p14:xfrm>
              <a:off x="2136083" y="1636011"/>
              <a:ext cx="2512080" cy="598680"/>
            </p14:xfrm>
          </p:contentPart>
        </mc:Choice>
        <mc:Fallback>
          <p:pic>
            <p:nvPicPr>
              <p:cNvPr id="43" name="Ink 42">
                <a:extLst>
                  <a:ext uri="{FF2B5EF4-FFF2-40B4-BE49-F238E27FC236}">
                    <a16:creationId xmlns:a16="http://schemas.microsoft.com/office/drawing/2014/main" id="{69248DF8-35B7-45A1-8917-B20746D069D7}"/>
                  </a:ext>
                </a:extLst>
              </p:cNvPr>
              <p:cNvPicPr/>
              <p:nvPr/>
            </p:nvPicPr>
            <p:blipFill>
              <a:blip r:embed="rId17"/>
              <a:stretch>
                <a:fillRect/>
              </a:stretch>
            </p:blipFill>
            <p:spPr>
              <a:xfrm>
                <a:off x="2127083" y="1627011"/>
                <a:ext cx="2529720" cy="616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Ink 44">
                <a:extLst>
                  <a:ext uri="{FF2B5EF4-FFF2-40B4-BE49-F238E27FC236}">
                    <a16:creationId xmlns:a16="http://schemas.microsoft.com/office/drawing/2014/main" id="{BDCA911E-5688-4368-BDC7-0EDD2564B856}"/>
                  </a:ext>
                </a:extLst>
              </p14:cNvPr>
              <p14:cNvContentPartPr/>
              <p14:nvPr/>
            </p14:nvContentPartPr>
            <p14:xfrm>
              <a:off x="8222055" y="514589"/>
              <a:ext cx="2584800" cy="1973880"/>
            </p14:xfrm>
          </p:contentPart>
        </mc:Choice>
        <mc:Fallback>
          <p:pic>
            <p:nvPicPr>
              <p:cNvPr id="45" name="Ink 44">
                <a:extLst>
                  <a:ext uri="{FF2B5EF4-FFF2-40B4-BE49-F238E27FC236}">
                    <a16:creationId xmlns:a16="http://schemas.microsoft.com/office/drawing/2014/main" id="{BDCA911E-5688-4368-BDC7-0EDD2564B856}"/>
                  </a:ext>
                </a:extLst>
              </p:cNvPr>
              <p:cNvPicPr/>
              <p:nvPr/>
            </p:nvPicPr>
            <p:blipFill>
              <a:blip r:embed="rId19"/>
              <a:stretch>
                <a:fillRect/>
              </a:stretch>
            </p:blipFill>
            <p:spPr>
              <a:xfrm>
                <a:off x="8213055" y="505589"/>
                <a:ext cx="2602440" cy="1991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6" name="Ink 45">
                <a:extLst>
                  <a:ext uri="{FF2B5EF4-FFF2-40B4-BE49-F238E27FC236}">
                    <a16:creationId xmlns:a16="http://schemas.microsoft.com/office/drawing/2014/main" id="{E43479B5-A911-4F3F-8E04-246E63EF23E7}"/>
                  </a:ext>
                </a:extLst>
              </p14:cNvPr>
              <p14:cNvContentPartPr/>
              <p14:nvPr/>
            </p14:nvContentPartPr>
            <p14:xfrm>
              <a:off x="9170640" y="457410"/>
              <a:ext cx="143640" cy="190080"/>
            </p14:xfrm>
          </p:contentPart>
        </mc:Choice>
        <mc:Fallback>
          <p:pic>
            <p:nvPicPr>
              <p:cNvPr id="46" name="Ink 45">
                <a:extLst>
                  <a:ext uri="{FF2B5EF4-FFF2-40B4-BE49-F238E27FC236}">
                    <a16:creationId xmlns:a16="http://schemas.microsoft.com/office/drawing/2014/main" id="{E43479B5-A911-4F3F-8E04-246E63EF23E7}"/>
                  </a:ext>
                </a:extLst>
              </p:cNvPr>
              <p:cNvPicPr/>
              <p:nvPr/>
            </p:nvPicPr>
            <p:blipFill>
              <a:blip r:embed="rId21"/>
              <a:stretch>
                <a:fillRect/>
              </a:stretch>
            </p:blipFill>
            <p:spPr>
              <a:xfrm>
                <a:off x="9161640" y="448410"/>
                <a:ext cx="161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7" name="Ink 46">
                <a:extLst>
                  <a:ext uri="{FF2B5EF4-FFF2-40B4-BE49-F238E27FC236}">
                    <a16:creationId xmlns:a16="http://schemas.microsoft.com/office/drawing/2014/main" id="{28F702AD-598E-43D6-83B5-07B5CB8A53FB}"/>
                  </a:ext>
                </a:extLst>
              </p14:cNvPr>
              <p14:cNvContentPartPr/>
              <p14:nvPr/>
            </p14:nvContentPartPr>
            <p14:xfrm>
              <a:off x="8605800" y="1159050"/>
              <a:ext cx="8280" cy="221400"/>
            </p14:xfrm>
          </p:contentPart>
        </mc:Choice>
        <mc:Fallback>
          <p:pic>
            <p:nvPicPr>
              <p:cNvPr id="47" name="Ink 46">
                <a:extLst>
                  <a:ext uri="{FF2B5EF4-FFF2-40B4-BE49-F238E27FC236}">
                    <a16:creationId xmlns:a16="http://schemas.microsoft.com/office/drawing/2014/main" id="{28F702AD-598E-43D6-83B5-07B5CB8A53FB}"/>
                  </a:ext>
                </a:extLst>
              </p:cNvPr>
              <p:cNvPicPr/>
              <p:nvPr/>
            </p:nvPicPr>
            <p:blipFill>
              <a:blip r:embed="rId23"/>
              <a:stretch>
                <a:fillRect/>
              </a:stretch>
            </p:blipFill>
            <p:spPr>
              <a:xfrm>
                <a:off x="8596800" y="1150050"/>
                <a:ext cx="25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Ink 47">
                <a:extLst>
                  <a:ext uri="{FF2B5EF4-FFF2-40B4-BE49-F238E27FC236}">
                    <a16:creationId xmlns:a16="http://schemas.microsoft.com/office/drawing/2014/main" id="{5A8DCCEF-DE24-438F-B899-68B575B07DB6}"/>
                  </a:ext>
                </a:extLst>
              </p14:cNvPr>
              <p14:cNvContentPartPr/>
              <p14:nvPr/>
            </p14:nvContentPartPr>
            <p14:xfrm>
              <a:off x="10392480" y="1201890"/>
              <a:ext cx="349200" cy="164160"/>
            </p14:xfrm>
          </p:contentPart>
        </mc:Choice>
        <mc:Fallback>
          <p:pic>
            <p:nvPicPr>
              <p:cNvPr id="48" name="Ink 47">
                <a:extLst>
                  <a:ext uri="{FF2B5EF4-FFF2-40B4-BE49-F238E27FC236}">
                    <a16:creationId xmlns:a16="http://schemas.microsoft.com/office/drawing/2014/main" id="{5A8DCCEF-DE24-438F-B899-68B575B07DB6}"/>
                  </a:ext>
                </a:extLst>
              </p:cNvPr>
              <p:cNvPicPr/>
              <p:nvPr/>
            </p:nvPicPr>
            <p:blipFill>
              <a:blip r:embed="rId25"/>
              <a:stretch>
                <a:fillRect/>
              </a:stretch>
            </p:blipFill>
            <p:spPr>
              <a:xfrm>
                <a:off x="10383480" y="1192890"/>
                <a:ext cx="366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 name="Ink 48">
                <a:extLst>
                  <a:ext uri="{FF2B5EF4-FFF2-40B4-BE49-F238E27FC236}">
                    <a16:creationId xmlns:a16="http://schemas.microsoft.com/office/drawing/2014/main" id="{9C1A6757-B433-48B1-9CC3-F17CA1DBACE4}"/>
                  </a:ext>
                </a:extLst>
              </p14:cNvPr>
              <p14:cNvContentPartPr/>
              <p14:nvPr/>
            </p14:nvContentPartPr>
            <p14:xfrm>
              <a:off x="9105120" y="1931610"/>
              <a:ext cx="102960" cy="234360"/>
            </p14:xfrm>
          </p:contentPart>
        </mc:Choice>
        <mc:Fallback>
          <p:pic>
            <p:nvPicPr>
              <p:cNvPr id="49" name="Ink 48">
                <a:extLst>
                  <a:ext uri="{FF2B5EF4-FFF2-40B4-BE49-F238E27FC236}">
                    <a16:creationId xmlns:a16="http://schemas.microsoft.com/office/drawing/2014/main" id="{9C1A6757-B433-48B1-9CC3-F17CA1DBACE4}"/>
                  </a:ext>
                </a:extLst>
              </p:cNvPr>
              <p:cNvPicPr/>
              <p:nvPr/>
            </p:nvPicPr>
            <p:blipFill>
              <a:blip r:embed="rId27"/>
              <a:stretch>
                <a:fillRect/>
              </a:stretch>
            </p:blipFill>
            <p:spPr>
              <a:xfrm>
                <a:off x="9096120" y="1922610"/>
                <a:ext cx="120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Ink 49">
                <a:extLst>
                  <a:ext uri="{FF2B5EF4-FFF2-40B4-BE49-F238E27FC236}">
                    <a16:creationId xmlns:a16="http://schemas.microsoft.com/office/drawing/2014/main" id="{1D3A396C-1468-454D-8F88-4B5C6673F0FA}"/>
                  </a:ext>
                </a:extLst>
              </p14:cNvPr>
              <p14:cNvContentPartPr/>
              <p14:nvPr/>
            </p14:nvContentPartPr>
            <p14:xfrm>
              <a:off x="9812520" y="1978050"/>
              <a:ext cx="150120" cy="211680"/>
            </p14:xfrm>
          </p:contentPart>
        </mc:Choice>
        <mc:Fallback>
          <p:pic>
            <p:nvPicPr>
              <p:cNvPr id="50" name="Ink 49">
                <a:extLst>
                  <a:ext uri="{FF2B5EF4-FFF2-40B4-BE49-F238E27FC236}">
                    <a16:creationId xmlns:a16="http://schemas.microsoft.com/office/drawing/2014/main" id="{1D3A396C-1468-454D-8F88-4B5C6673F0FA}"/>
                  </a:ext>
                </a:extLst>
              </p:cNvPr>
              <p:cNvPicPr/>
              <p:nvPr/>
            </p:nvPicPr>
            <p:blipFill>
              <a:blip r:embed="rId29"/>
              <a:stretch>
                <a:fillRect/>
              </a:stretch>
            </p:blipFill>
            <p:spPr>
              <a:xfrm>
                <a:off x="9803520" y="1969050"/>
                <a:ext cx="1677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837B23E1-5335-4CDB-BE84-92BC5C409163}"/>
                  </a:ext>
                </a:extLst>
              </p14:cNvPr>
              <p14:cNvContentPartPr/>
              <p14:nvPr/>
            </p14:nvContentPartPr>
            <p14:xfrm>
              <a:off x="10840680" y="1827930"/>
              <a:ext cx="132120" cy="280800"/>
            </p14:xfrm>
          </p:contentPart>
        </mc:Choice>
        <mc:Fallback>
          <p:pic>
            <p:nvPicPr>
              <p:cNvPr id="51" name="Ink 50">
                <a:extLst>
                  <a:ext uri="{FF2B5EF4-FFF2-40B4-BE49-F238E27FC236}">
                    <a16:creationId xmlns:a16="http://schemas.microsoft.com/office/drawing/2014/main" id="{837B23E1-5335-4CDB-BE84-92BC5C409163}"/>
                  </a:ext>
                </a:extLst>
              </p:cNvPr>
              <p:cNvPicPr/>
              <p:nvPr/>
            </p:nvPicPr>
            <p:blipFill>
              <a:blip r:embed="rId31"/>
              <a:stretch>
                <a:fillRect/>
              </a:stretch>
            </p:blipFill>
            <p:spPr>
              <a:xfrm>
                <a:off x="10831680" y="1818930"/>
                <a:ext cx="1497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 name="Ink 51">
                <a:extLst>
                  <a:ext uri="{FF2B5EF4-FFF2-40B4-BE49-F238E27FC236}">
                    <a16:creationId xmlns:a16="http://schemas.microsoft.com/office/drawing/2014/main" id="{BDD7821C-94D8-4E04-A922-FB8AF66D5C72}"/>
                  </a:ext>
                </a:extLst>
              </p14:cNvPr>
              <p14:cNvContentPartPr/>
              <p14:nvPr/>
            </p14:nvContentPartPr>
            <p14:xfrm>
              <a:off x="8011080" y="1889490"/>
              <a:ext cx="153720" cy="147600"/>
            </p14:xfrm>
          </p:contentPart>
        </mc:Choice>
        <mc:Fallback>
          <p:pic>
            <p:nvPicPr>
              <p:cNvPr id="52" name="Ink 51">
                <a:extLst>
                  <a:ext uri="{FF2B5EF4-FFF2-40B4-BE49-F238E27FC236}">
                    <a16:creationId xmlns:a16="http://schemas.microsoft.com/office/drawing/2014/main" id="{BDD7821C-94D8-4E04-A922-FB8AF66D5C72}"/>
                  </a:ext>
                </a:extLst>
              </p:cNvPr>
              <p:cNvPicPr/>
              <p:nvPr/>
            </p:nvPicPr>
            <p:blipFill>
              <a:blip r:embed="rId33"/>
              <a:stretch>
                <a:fillRect/>
              </a:stretch>
            </p:blipFill>
            <p:spPr>
              <a:xfrm>
                <a:off x="8002080" y="1880490"/>
                <a:ext cx="171360" cy="165240"/>
              </a:xfrm>
              <a:prstGeom prst="rect">
                <a:avLst/>
              </a:prstGeom>
            </p:spPr>
          </p:pic>
        </mc:Fallback>
      </mc:AlternateContent>
      <p:sp>
        <p:nvSpPr>
          <p:cNvPr id="44" name="TextBox 43">
            <a:extLst>
              <a:ext uri="{FF2B5EF4-FFF2-40B4-BE49-F238E27FC236}">
                <a16:creationId xmlns:a16="http://schemas.microsoft.com/office/drawing/2014/main" id="{16CD88F8-C6A9-4548-A2B7-19FAD10A7F5E}"/>
              </a:ext>
            </a:extLst>
          </p:cNvPr>
          <p:cNvSpPr txBox="1"/>
          <p:nvPr/>
        </p:nvSpPr>
        <p:spPr>
          <a:xfrm>
            <a:off x="8437830" y="3087232"/>
            <a:ext cx="3413156" cy="2308324"/>
          </a:xfrm>
          <a:prstGeom prst="rect">
            <a:avLst/>
          </a:prstGeom>
          <a:noFill/>
        </p:spPr>
        <p:txBody>
          <a:bodyPr wrap="square" rtlCol="0">
            <a:spAutoFit/>
          </a:bodyPr>
          <a:lstStyle/>
          <a:p>
            <a:r>
              <a:rPr lang="en-IN" dirty="0"/>
              <a:t>Clearly Equation 1 can be used to find the parent.</a:t>
            </a:r>
          </a:p>
          <a:p>
            <a:endParaRPr lang="en-IN" dirty="0"/>
          </a:p>
          <a:p>
            <a:r>
              <a:rPr lang="en-IN" dirty="0"/>
              <a:t>Hence,</a:t>
            </a:r>
          </a:p>
          <a:p>
            <a:r>
              <a:rPr lang="en-IN" dirty="0">
                <a:highlight>
                  <a:srgbClr val="FFFF00"/>
                </a:highlight>
              </a:rPr>
              <a:t>Parent = (child – 1)/2</a:t>
            </a:r>
          </a:p>
          <a:p>
            <a:endParaRPr lang="en-IN" dirty="0">
              <a:highlight>
                <a:srgbClr val="FFFF00"/>
              </a:highlight>
            </a:endParaRPr>
          </a:p>
          <a:p>
            <a:r>
              <a:rPr lang="en-IN" dirty="0">
                <a:highlight>
                  <a:srgbClr val="FFFF00"/>
                </a:highlight>
              </a:rPr>
              <a:t>Left Child = 2*i+1</a:t>
            </a:r>
          </a:p>
          <a:p>
            <a:r>
              <a:rPr lang="en-IN" dirty="0">
                <a:highlight>
                  <a:srgbClr val="FFFF00"/>
                </a:highlight>
              </a:rPr>
              <a:t>Right Child = 2*I+2</a:t>
            </a:r>
          </a:p>
        </p:txBody>
      </p:sp>
    </p:spTree>
    <p:extLst>
      <p:ext uri="{BB962C8B-B14F-4D97-AF65-F5344CB8AC3E}">
        <p14:creationId xmlns:p14="http://schemas.microsoft.com/office/powerpoint/2010/main" val="40885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3" name="TextBox 2">
            <a:extLst>
              <a:ext uri="{FF2B5EF4-FFF2-40B4-BE49-F238E27FC236}">
                <a16:creationId xmlns:a16="http://schemas.microsoft.com/office/drawing/2014/main" id="{9E8CABA7-4CEC-4EEC-AA6D-A9040A3DDC73}"/>
              </a:ext>
            </a:extLst>
          </p:cNvPr>
          <p:cNvSpPr txBox="1"/>
          <p:nvPr/>
        </p:nvSpPr>
        <p:spPr>
          <a:xfrm>
            <a:off x="1666567" y="1253455"/>
            <a:ext cx="3244646" cy="646331"/>
          </a:xfrm>
          <a:prstGeom prst="rect">
            <a:avLst/>
          </a:prstGeom>
          <a:noFill/>
        </p:spPr>
        <p:txBody>
          <a:bodyPr wrap="square" rtlCol="0">
            <a:spAutoFit/>
          </a:bodyPr>
          <a:lstStyle/>
          <a:p>
            <a:r>
              <a:rPr lang="en-IN" dirty="0"/>
              <a:t>Proper Binary Tree: Each node can have either 2 or no children.</a:t>
            </a:r>
          </a:p>
        </p:txBody>
      </p:sp>
      <p:pic>
        <p:nvPicPr>
          <p:cNvPr id="4" name="Picture 3">
            <a:extLst>
              <a:ext uri="{FF2B5EF4-FFF2-40B4-BE49-F238E27FC236}">
                <a16:creationId xmlns:a16="http://schemas.microsoft.com/office/drawing/2014/main" id="{971BA965-ED97-497B-9DDC-EAD368E2D909}"/>
              </a:ext>
            </a:extLst>
          </p:cNvPr>
          <p:cNvPicPr>
            <a:picLocks noChangeAspect="1"/>
          </p:cNvPicPr>
          <p:nvPr/>
        </p:nvPicPr>
        <p:blipFill>
          <a:blip r:embed="rId2"/>
          <a:stretch>
            <a:fillRect/>
          </a:stretch>
        </p:blipFill>
        <p:spPr>
          <a:xfrm>
            <a:off x="1666567" y="2722768"/>
            <a:ext cx="3084057" cy="2734135"/>
          </a:xfrm>
          <a:prstGeom prst="rect">
            <a:avLst/>
          </a:prstGeom>
        </p:spPr>
      </p:pic>
      <p:sp>
        <p:nvSpPr>
          <p:cNvPr id="5" name="TextBox 4">
            <a:extLst>
              <a:ext uri="{FF2B5EF4-FFF2-40B4-BE49-F238E27FC236}">
                <a16:creationId xmlns:a16="http://schemas.microsoft.com/office/drawing/2014/main" id="{8C625A62-ECA5-4322-B6AC-DD1E1A966067}"/>
              </a:ext>
            </a:extLst>
          </p:cNvPr>
          <p:cNvSpPr txBox="1"/>
          <p:nvPr/>
        </p:nvSpPr>
        <p:spPr>
          <a:xfrm>
            <a:off x="7895302" y="1227965"/>
            <a:ext cx="3244646" cy="1200329"/>
          </a:xfrm>
          <a:prstGeom prst="rect">
            <a:avLst/>
          </a:prstGeom>
          <a:noFill/>
        </p:spPr>
        <p:txBody>
          <a:bodyPr wrap="square" rtlCol="0">
            <a:spAutoFit/>
          </a:bodyPr>
          <a:lstStyle/>
          <a:p>
            <a:r>
              <a:rPr lang="en-IN" dirty="0"/>
              <a:t>Complete Binary Tree: All levels, possibly except the last are completely filled and all nodes are as left as possible.</a:t>
            </a:r>
          </a:p>
        </p:txBody>
      </p:sp>
      <p:pic>
        <p:nvPicPr>
          <p:cNvPr id="7" name="Picture 6">
            <a:extLst>
              <a:ext uri="{FF2B5EF4-FFF2-40B4-BE49-F238E27FC236}">
                <a16:creationId xmlns:a16="http://schemas.microsoft.com/office/drawing/2014/main" id="{818574FA-6288-47D8-911B-96CFEBA54394}"/>
              </a:ext>
            </a:extLst>
          </p:cNvPr>
          <p:cNvPicPr>
            <a:picLocks noChangeAspect="1"/>
          </p:cNvPicPr>
          <p:nvPr/>
        </p:nvPicPr>
        <p:blipFill>
          <a:blip r:embed="rId3"/>
          <a:stretch>
            <a:fillRect/>
          </a:stretch>
        </p:blipFill>
        <p:spPr>
          <a:xfrm>
            <a:off x="7707818" y="2605648"/>
            <a:ext cx="3619615" cy="2654765"/>
          </a:xfrm>
          <a:prstGeom prst="rect">
            <a:avLst/>
          </a:prstGeom>
        </p:spPr>
      </p:pic>
      <mc:AlternateContent xmlns:mc="http://schemas.openxmlformats.org/markup-compatibility/2006">
        <mc:Choice xmlns:p14="http://schemas.microsoft.com/office/powerpoint/2010/main" Requires="p14">
          <p:contentPart p14:bwMode="auto" r:id="rId4">
            <p14:nvContentPartPr>
              <p14:cNvPr id="113" name="Ink 112">
                <a:extLst>
                  <a:ext uri="{FF2B5EF4-FFF2-40B4-BE49-F238E27FC236}">
                    <a16:creationId xmlns:a16="http://schemas.microsoft.com/office/drawing/2014/main" id="{B4A8EFAE-81A8-4334-BA91-632FA49187FA}"/>
                  </a:ext>
                </a:extLst>
              </p14:cNvPr>
              <p14:cNvContentPartPr/>
              <p14:nvPr/>
            </p14:nvContentPartPr>
            <p14:xfrm>
              <a:off x="9336803" y="3099051"/>
              <a:ext cx="201240" cy="148320"/>
            </p14:xfrm>
          </p:contentPart>
        </mc:Choice>
        <mc:Fallback>
          <p:pic>
            <p:nvPicPr>
              <p:cNvPr id="113" name="Ink 112">
                <a:extLst>
                  <a:ext uri="{FF2B5EF4-FFF2-40B4-BE49-F238E27FC236}">
                    <a16:creationId xmlns:a16="http://schemas.microsoft.com/office/drawing/2014/main" id="{B4A8EFAE-81A8-4334-BA91-632FA49187FA}"/>
                  </a:ext>
                </a:extLst>
              </p:cNvPr>
              <p:cNvPicPr/>
              <p:nvPr/>
            </p:nvPicPr>
            <p:blipFill>
              <a:blip r:embed="rId5"/>
              <a:stretch>
                <a:fillRect/>
              </a:stretch>
            </p:blipFill>
            <p:spPr>
              <a:xfrm>
                <a:off x="9327803" y="3090051"/>
                <a:ext cx="2188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4" name="Ink 113">
                <a:extLst>
                  <a:ext uri="{FF2B5EF4-FFF2-40B4-BE49-F238E27FC236}">
                    <a16:creationId xmlns:a16="http://schemas.microsoft.com/office/drawing/2014/main" id="{F0619159-4753-4C8A-BF53-DCE0151708F7}"/>
                  </a:ext>
                </a:extLst>
              </p14:cNvPr>
              <p14:cNvContentPartPr/>
              <p14:nvPr/>
            </p14:nvContentPartPr>
            <p14:xfrm>
              <a:off x="8585843" y="3607731"/>
              <a:ext cx="122040" cy="163800"/>
            </p14:xfrm>
          </p:contentPart>
        </mc:Choice>
        <mc:Fallback>
          <p:pic>
            <p:nvPicPr>
              <p:cNvPr id="114" name="Ink 113">
                <a:extLst>
                  <a:ext uri="{FF2B5EF4-FFF2-40B4-BE49-F238E27FC236}">
                    <a16:creationId xmlns:a16="http://schemas.microsoft.com/office/drawing/2014/main" id="{F0619159-4753-4C8A-BF53-DCE0151708F7}"/>
                  </a:ext>
                </a:extLst>
              </p:cNvPr>
              <p:cNvPicPr/>
              <p:nvPr/>
            </p:nvPicPr>
            <p:blipFill>
              <a:blip r:embed="rId7"/>
              <a:stretch>
                <a:fillRect/>
              </a:stretch>
            </p:blipFill>
            <p:spPr>
              <a:xfrm>
                <a:off x="8576843" y="3598731"/>
                <a:ext cx="1396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5" name="Ink 114">
                <a:extLst>
                  <a:ext uri="{FF2B5EF4-FFF2-40B4-BE49-F238E27FC236}">
                    <a16:creationId xmlns:a16="http://schemas.microsoft.com/office/drawing/2014/main" id="{32E26F5C-F739-43C8-BF3C-42293CA6AD44}"/>
                  </a:ext>
                </a:extLst>
              </p14:cNvPr>
              <p14:cNvContentPartPr/>
              <p14:nvPr/>
            </p14:nvContentPartPr>
            <p14:xfrm>
              <a:off x="9944123" y="3566691"/>
              <a:ext cx="147240" cy="92880"/>
            </p14:xfrm>
          </p:contentPart>
        </mc:Choice>
        <mc:Fallback>
          <p:pic>
            <p:nvPicPr>
              <p:cNvPr id="115" name="Ink 114">
                <a:extLst>
                  <a:ext uri="{FF2B5EF4-FFF2-40B4-BE49-F238E27FC236}">
                    <a16:creationId xmlns:a16="http://schemas.microsoft.com/office/drawing/2014/main" id="{32E26F5C-F739-43C8-BF3C-42293CA6AD44}"/>
                  </a:ext>
                </a:extLst>
              </p:cNvPr>
              <p:cNvPicPr/>
              <p:nvPr/>
            </p:nvPicPr>
            <p:blipFill>
              <a:blip r:embed="rId9"/>
              <a:stretch>
                <a:fillRect/>
              </a:stretch>
            </p:blipFill>
            <p:spPr>
              <a:xfrm>
                <a:off x="9935123" y="3557691"/>
                <a:ext cx="164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6" name="Ink 115">
                <a:extLst>
                  <a:ext uri="{FF2B5EF4-FFF2-40B4-BE49-F238E27FC236}">
                    <a16:creationId xmlns:a16="http://schemas.microsoft.com/office/drawing/2014/main" id="{26BCBA2A-AEB5-4B90-98E4-03642EA37FA0}"/>
                  </a:ext>
                </a:extLst>
              </p14:cNvPr>
              <p14:cNvContentPartPr/>
              <p14:nvPr/>
            </p14:nvContentPartPr>
            <p14:xfrm>
              <a:off x="7984283" y="4234851"/>
              <a:ext cx="120960" cy="147960"/>
            </p14:xfrm>
          </p:contentPart>
        </mc:Choice>
        <mc:Fallback>
          <p:pic>
            <p:nvPicPr>
              <p:cNvPr id="116" name="Ink 115">
                <a:extLst>
                  <a:ext uri="{FF2B5EF4-FFF2-40B4-BE49-F238E27FC236}">
                    <a16:creationId xmlns:a16="http://schemas.microsoft.com/office/drawing/2014/main" id="{26BCBA2A-AEB5-4B90-98E4-03642EA37FA0}"/>
                  </a:ext>
                </a:extLst>
              </p:cNvPr>
              <p:cNvPicPr/>
              <p:nvPr/>
            </p:nvPicPr>
            <p:blipFill>
              <a:blip r:embed="rId11"/>
              <a:stretch>
                <a:fillRect/>
              </a:stretch>
            </p:blipFill>
            <p:spPr>
              <a:xfrm>
                <a:off x="7975283" y="4225851"/>
                <a:ext cx="1386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3" name="Ink 122">
                <a:extLst>
                  <a:ext uri="{FF2B5EF4-FFF2-40B4-BE49-F238E27FC236}">
                    <a16:creationId xmlns:a16="http://schemas.microsoft.com/office/drawing/2014/main" id="{93DDC8C1-1355-4366-A879-C64E870FF168}"/>
                  </a:ext>
                </a:extLst>
              </p14:cNvPr>
              <p14:cNvContentPartPr/>
              <p14:nvPr/>
            </p14:nvContentPartPr>
            <p14:xfrm>
              <a:off x="9674483" y="4199931"/>
              <a:ext cx="118800" cy="165960"/>
            </p14:xfrm>
          </p:contentPart>
        </mc:Choice>
        <mc:Fallback>
          <p:pic>
            <p:nvPicPr>
              <p:cNvPr id="123" name="Ink 122">
                <a:extLst>
                  <a:ext uri="{FF2B5EF4-FFF2-40B4-BE49-F238E27FC236}">
                    <a16:creationId xmlns:a16="http://schemas.microsoft.com/office/drawing/2014/main" id="{93DDC8C1-1355-4366-A879-C64E870FF168}"/>
                  </a:ext>
                </a:extLst>
              </p:cNvPr>
              <p:cNvPicPr/>
              <p:nvPr/>
            </p:nvPicPr>
            <p:blipFill>
              <a:blip r:embed="rId13"/>
              <a:stretch>
                <a:fillRect/>
              </a:stretch>
            </p:blipFill>
            <p:spPr>
              <a:xfrm>
                <a:off x="9665483" y="4190931"/>
                <a:ext cx="136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4" name="Ink 123">
                <a:extLst>
                  <a:ext uri="{FF2B5EF4-FFF2-40B4-BE49-F238E27FC236}">
                    <a16:creationId xmlns:a16="http://schemas.microsoft.com/office/drawing/2014/main" id="{D8DCE950-1672-4449-A79C-8635DE66DA17}"/>
                  </a:ext>
                </a:extLst>
              </p14:cNvPr>
              <p14:cNvContentPartPr/>
              <p14:nvPr/>
            </p14:nvContentPartPr>
            <p14:xfrm>
              <a:off x="9086243" y="4175811"/>
              <a:ext cx="86040" cy="145440"/>
            </p14:xfrm>
          </p:contentPart>
        </mc:Choice>
        <mc:Fallback>
          <p:pic>
            <p:nvPicPr>
              <p:cNvPr id="124" name="Ink 123">
                <a:extLst>
                  <a:ext uri="{FF2B5EF4-FFF2-40B4-BE49-F238E27FC236}">
                    <a16:creationId xmlns:a16="http://schemas.microsoft.com/office/drawing/2014/main" id="{D8DCE950-1672-4449-A79C-8635DE66DA17}"/>
                  </a:ext>
                </a:extLst>
              </p:cNvPr>
              <p:cNvPicPr/>
              <p:nvPr/>
            </p:nvPicPr>
            <p:blipFill>
              <a:blip r:embed="rId15"/>
              <a:stretch>
                <a:fillRect/>
              </a:stretch>
            </p:blipFill>
            <p:spPr>
              <a:xfrm>
                <a:off x="9077243" y="4166811"/>
                <a:ext cx="1036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5" name="Ink 124">
                <a:extLst>
                  <a:ext uri="{FF2B5EF4-FFF2-40B4-BE49-F238E27FC236}">
                    <a16:creationId xmlns:a16="http://schemas.microsoft.com/office/drawing/2014/main" id="{1C1EEC5B-76DE-4B5C-A26F-1865C11EC2CB}"/>
                  </a:ext>
                </a:extLst>
              </p14:cNvPr>
              <p14:cNvContentPartPr/>
              <p14:nvPr/>
            </p14:nvContentPartPr>
            <p14:xfrm>
              <a:off x="10384043" y="4191291"/>
              <a:ext cx="115920" cy="201600"/>
            </p14:xfrm>
          </p:contentPart>
        </mc:Choice>
        <mc:Fallback>
          <p:pic>
            <p:nvPicPr>
              <p:cNvPr id="125" name="Ink 124">
                <a:extLst>
                  <a:ext uri="{FF2B5EF4-FFF2-40B4-BE49-F238E27FC236}">
                    <a16:creationId xmlns:a16="http://schemas.microsoft.com/office/drawing/2014/main" id="{1C1EEC5B-76DE-4B5C-A26F-1865C11EC2CB}"/>
                  </a:ext>
                </a:extLst>
              </p:cNvPr>
              <p:cNvPicPr/>
              <p:nvPr/>
            </p:nvPicPr>
            <p:blipFill>
              <a:blip r:embed="rId17"/>
              <a:stretch>
                <a:fillRect/>
              </a:stretch>
            </p:blipFill>
            <p:spPr>
              <a:xfrm>
                <a:off x="10375043" y="4182291"/>
                <a:ext cx="1335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8" name="Ink 277">
                <a:extLst>
                  <a:ext uri="{FF2B5EF4-FFF2-40B4-BE49-F238E27FC236}">
                    <a16:creationId xmlns:a16="http://schemas.microsoft.com/office/drawing/2014/main" id="{E66E127D-D243-4E58-B8A0-A8DCFB9C7AE6}"/>
                  </a:ext>
                </a:extLst>
              </p14:cNvPr>
              <p14:cNvContentPartPr/>
              <p14:nvPr/>
            </p14:nvContentPartPr>
            <p14:xfrm>
              <a:off x="4662563" y="5347251"/>
              <a:ext cx="1152720" cy="713880"/>
            </p14:xfrm>
          </p:contentPart>
        </mc:Choice>
        <mc:Fallback>
          <p:pic>
            <p:nvPicPr>
              <p:cNvPr id="278" name="Ink 277">
                <a:extLst>
                  <a:ext uri="{FF2B5EF4-FFF2-40B4-BE49-F238E27FC236}">
                    <a16:creationId xmlns:a16="http://schemas.microsoft.com/office/drawing/2014/main" id="{E66E127D-D243-4E58-B8A0-A8DCFB9C7AE6}"/>
                  </a:ext>
                </a:extLst>
              </p:cNvPr>
              <p:cNvPicPr/>
              <p:nvPr/>
            </p:nvPicPr>
            <p:blipFill>
              <a:blip r:embed="rId19"/>
              <a:stretch>
                <a:fillRect/>
              </a:stretch>
            </p:blipFill>
            <p:spPr>
              <a:xfrm>
                <a:off x="4626563" y="5275251"/>
                <a:ext cx="1224360" cy="857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5" name="Ink 294">
                <a:extLst>
                  <a:ext uri="{FF2B5EF4-FFF2-40B4-BE49-F238E27FC236}">
                    <a16:creationId xmlns:a16="http://schemas.microsoft.com/office/drawing/2014/main" id="{A46658BA-2375-4F07-9ACA-4E9BEB5A158B}"/>
                  </a:ext>
                </a:extLst>
              </p14:cNvPr>
              <p14:cNvContentPartPr/>
              <p14:nvPr/>
            </p14:nvContentPartPr>
            <p14:xfrm>
              <a:off x="138443" y="1013571"/>
              <a:ext cx="6464520" cy="5659920"/>
            </p14:xfrm>
          </p:contentPart>
        </mc:Choice>
        <mc:Fallback>
          <p:pic>
            <p:nvPicPr>
              <p:cNvPr id="295" name="Ink 294">
                <a:extLst>
                  <a:ext uri="{FF2B5EF4-FFF2-40B4-BE49-F238E27FC236}">
                    <a16:creationId xmlns:a16="http://schemas.microsoft.com/office/drawing/2014/main" id="{A46658BA-2375-4F07-9ACA-4E9BEB5A158B}"/>
                  </a:ext>
                </a:extLst>
              </p:cNvPr>
              <p:cNvPicPr/>
              <p:nvPr/>
            </p:nvPicPr>
            <p:blipFill>
              <a:blip r:embed="rId21"/>
              <a:stretch>
                <a:fillRect/>
              </a:stretch>
            </p:blipFill>
            <p:spPr>
              <a:xfrm>
                <a:off x="129443" y="1004571"/>
                <a:ext cx="6482160" cy="5677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5" name="Ink 344">
                <a:extLst>
                  <a:ext uri="{FF2B5EF4-FFF2-40B4-BE49-F238E27FC236}">
                    <a16:creationId xmlns:a16="http://schemas.microsoft.com/office/drawing/2014/main" id="{81A13634-8EEA-4AB3-A21A-0B37FD23D4D4}"/>
                  </a:ext>
                </a:extLst>
              </p14:cNvPr>
              <p14:cNvContentPartPr/>
              <p14:nvPr/>
            </p14:nvContentPartPr>
            <p14:xfrm>
              <a:off x="7543643" y="4871331"/>
              <a:ext cx="3512880" cy="1365840"/>
            </p14:xfrm>
          </p:contentPart>
        </mc:Choice>
        <mc:Fallback>
          <p:pic>
            <p:nvPicPr>
              <p:cNvPr id="345" name="Ink 344">
                <a:extLst>
                  <a:ext uri="{FF2B5EF4-FFF2-40B4-BE49-F238E27FC236}">
                    <a16:creationId xmlns:a16="http://schemas.microsoft.com/office/drawing/2014/main" id="{81A13634-8EEA-4AB3-A21A-0B37FD23D4D4}"/>
                  </a:ext>
                </a:extLst>
              </p:cNvPr>
              <p:cNvPicPr/>
              <p:nvPr/>
            </p:nvPicPr>
            <p:blipFill>
              <a:blip r:embed="rId23"/>
              <a:stretch>
                <a:fillRect/>
              </a:stretch>
            </p:blipFill>
            <p:spPr>
              <a:xfrm>
                <a:off x="7534643" y="4862331"/>
                <a:ext cx="3530520" cy="1383480"/>
              </a:xfrm>
              <a:prstGeom prst="rect">
                <a:avLst/>
              </a:prstGeom>
            </p:spPr>
          </p:pic>
        </mc:Fallback>
      </mc:AlternateContent>
      <p:sp>
        <p:nvSpPr>
          <p:cNvPr id="346" name="TextBox 345">
            <a:extLst>
              <a:ext uri="{FF2B5EF4-FFF2-40B4-BE49-F238E27FC236}">
                <a16:creationId xmlns:a16="http://schemas.microsoft.com/office/drawing/2014/main" id="{B3085307-C255-4D16-A929-DA494A645138}"/>
              </a:ext>
            </a:extLst>
          </p:cNvPr>
          <p:cNvSpPr txBox="1"/>
          <p:nvPr/>
        </p:nvSpPr>
        <p:spPr>
          <a:xfrm>
            <a:off x="5060887" y="2879002"/>
            <a:ext cx="2734147" cy="1477328"/>
          </a:xfrm>
          <a:prstGeom prst="rect">
            <a:avLst/>
          </a:prstGeom>
          <a:noFill/>
        </p:spPr>
        <p:txBody>
          <a:bodyPr wrap="square" rtlCol="0">
            <a:spAutoFit/>
          </a:bodyPr>
          <a:lstStyle/>
          <a:p>
            <a:r>
              <a:rPr lang="en-IN" dirty="0">
                <a:highlight>
                  <a:srgbClr val="FFFF00"/>
                </a:highlight>
              </a:rPr>
              <a:t>Observation:</a:t>
            </a:r>
          </a:p>
          <a:p>
            <a:r>
              <a:rPr lang="en-IN" dirty="0"/>
              <a:t>There will be no gaps in the array implementation of a Complete Binary Tree.</a:t>
            </a:r>
          </a:p>
        </p:txBody>
      </p:sp>
    </p:spTree>
    <p:extLst>
      <p:ext uri="{BB962C8B-B14F-4D97-AF65-F5344CB8AC3E}">
        <p14:creationId xmlns:p14="http://schemas.microsoft.com/office/powerpoint/2010/main" val="306693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3" name="TextBox 2">
            <a:extLst>
              <a:ext uri="{FF2B5EF4-FFF2-40B4-BE49-F238E27FC236}">
                <a16:creationId xmlns:a16="http://schemas.microsoft.com/office/drawing/2014/main" id="{9E8CABA7-4CEC-4EEC-AA6D-A9040A3DDC73}"/>
              </a:ext>
            </a:extLst>
          </p:cNvPr>
          <p:cNvSpPr txBox="1"/>
          <p:nvPr/>
        </p:nvSpPr>
        <p:spPr>
          <a:xfrm>
            <a:off x="1858333" y="1204261"/>
            <a:ext cx="3244646" cy="646331"/>
          </a:xfrm>
          <a:prstGeom prst="rect">
            <a:avLst/>
          </a:prstGeom>
          <a:noFill/>
        </p:spPr>
        <p:txBody>
          <a:bodyPr wrap="square" rtlCol="0">
            <a:spAutoFit/>
          </a:bodyPr>
          <a:lstStyle/>
          <a:p>
            <a:r>
              <a:rPr lang="en-IN" dirty="0"/>
              <a:t>Perfect Binary Tree: If all the levels are completely filled.</a:t>
            </a:r>
          </a:p>
        </p:txBody>
      </p:sp>
      <p:sp>
        <p:nvSpPr>
          <p:cNvPr id="5" name="TextBox 4">
            <a:extLst>
              <a:ext uri="{FF2B5EF4-FFF2-40B4-BE49-F238E27FC236}">
                <a16:creationId xmlns:a16="http://schemas.microsoft.com/office/drawing/2014/main" id="{8C625A62-ECA5-4322-B6AC-DD1E1A966067}"/>
              </a:ext>
            </a:extLst>
          </p:cNvPr>
          <p:cNvSpPr txBox="1"/>
          <p:nvPr/>
        </p:nvSpPr>
        <p:spPr>
          <a:xfrm>
            <a:off x="7912721" y="1204261"/>
            <a:ext cx="3244646" cy="1477328"/>
          </a:xfrm>
          <a:prstGeom prst="rect">
            <a:avLst/>
          </a:prstGeom>
          <a:noFill/>
        </p:spPr>
        <p:txBody>
          <a:bodyPr wrap="square" rtlCol="0">
            <a:spAutoFit/>
          </a:bodyPr>
          <a:lstStyle/>
          <a:p>
            <a:r>
              <a:rPr lang="en-IN" dirty="0"/>
              <a:t>Balanced Binary Tree: Difference between the height of left and right subtree for every node is not more than k (mostly k=1).</a:t>
            </a:r>
          </a:p>
        </p:txBody>
      </p:sp>
      <p:pic>
        <p:nvPicPr>
          <p:cNvPr id="6" name="Picture 5">
            <a:extLst>
              <a:ext uri="{FF2B5EF4-FFF2-40B4-BE49-F238E27FC236}">
                <a16:creationId xmlns:a16="http://schemas.microsoft.com/office/drawing/2014/main" id="{B10B0C03-402B-4273-8407-7E7355106D4F}"/>
              </a:ext>
            </a:extLst>
          </p:cNvPr>
          <p:cNvPicPr>
            <a:picLocks noChangeAspect="1"/>
          </p:cNvPicPr>
          <p:nvPr/>
        </p:nvPicPr>
        <p:blipFill>
          <a:blip r:embed="rId2"/>
          <a:stretch>
            <a:fillRect/>
          </a:stretch>
        </p:blipFill>
        <p:spPr>
          <a:xfrm>
            <a:off x="1666567" y="2605648"/>
            <a:ext cx="3628179" cy="2654765"/>
          </a:xfrm>
          <a:prstGeom prst="rect">
            <a:avLst/>
          </a:prstGeom>
        </p:spPr>
      </p:pic>
      <p:pic>
        <p:nvPicPr>
          <p:cNvPr id="9" name="Picture 8">
            <a:extLst>
              <a:ext uri="{FF2B5EF4-FFF2-40B4-BE49-F238E27FC236}">
                <a16:creationId xmlns:a16="http://schemas.microsoft.com/office/drawing/2014/main" id="{180E9D53-CA1F-4DA5-8B2F-7D019EB9B95F}"/>
              </a:ext>
            </a:extLst>
          </p:cNvPr>
          <p:cNvPicPr>
            <a:picLocks noChangeAspect="1"/>
          </p:cNvPicPr>
          <p:nvPr/>
        </p:nvPicPr>
        <p:blipFill>
          <a:blip r:embed="rId3"/>
          <a:stretch>
            <a:fillRect/>
          </a:stretch>
        </p:blipFill>
        <p:spPr>
          <a:xfrm>
            <a:off x="7719775" y="2887756"/>
            <a:ext cx="4147392" cy="3202238"/>
          </a:xfrm>
          <a:prstGeom prst="rect">
            <a:avLst/>
          </a:prstGeom>
        </p:spPr>
      </p:pic>
      <mc:AlternateContent xmlns:mc="http://schemas.openxmlformats.org/markup-compatibility/2006">
        <mc:Choice xmlns:p14="http://schemas.microsoft.com/office/powerpoint/2010/main" Requires="p14">
          <p:contentPart p14:bwMode="auto" r:id="rId4">
            <p14:nvContentPartPr>
              <p14:cNvPr id="41" name="Ink 40">
                <a:extLst>
                  <a:ext uri="{FF2B5EF4-FFF2-40B4-BE49-F238E27FC236}">
                    <a16:creationId xmlns:a16="http://schemas.microsoft.com/office/drawing/2014/main" id="{A399FFAB-9F6E-4F9E-8EE1-70C72952B9A5}"/>
                  </a:ext>
                </a:extLst>
              </p14:cNvPr>
              <p14:cNvContentPartPr/>
              <p14:nvPr/>
            </p14:nvContentPartPr>
            <p14:xfrm>
              <a:off x="2727203" y="1729971"/>
              <a:ext cx="1816560" cy="1155240"/>
            </p14:xfrm>
          </p:contentPart>
        </mc:Choice>
        <mc:Fallback>
          <p:pic>
            <p:nvPicPr>
              <p:cNvPr id="41" name="Ink 40">
                <a:extLst>
                  <a:ext uri="{FF2B5EF4-FFF2-40B4-BE49-F238E27FC236}">
                    <a16:creationId xmlns:a16="http://schemas.microsoft.com/office/drawing/2014/main" id="{A399FFAB-9F6E-4F9E-8EE1-70C72952B9A5}"/>
                  </a:ext>
                </a:extLst>
              </p:cNvPr>
              <p:cNvPicPr/>
              <p:nvPr/>
            </p:nvPicPr>
            <p:blipFill>
              <a:blip r:embed="rId5"/>
              <a:stretch>
                <a:fillRect/>
              </a:stretch>
            </p:blipFill>
            <p:spPr>
              <a:xfrm>
                <a:off x="2718203" y="1720971"/>
                <a:ext cx="1834200" cy="1172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2" name="Ink 41">
                <a:extLst>
                  <a:ext uri="{FF2B5EF4-FFF2-40B4-BE49-F238E27FC236}">
                    <a16:creationId xmlns:a16="http://schemas.microsoft.com/office/drawing/2014/main" id="{13CD7CFA-D787-45CD-B93F-D73C7257305B}"/>
                  </a:ext>
                </a:extLst>
              </p14:cNvPr>
              <p14:cNvContentPartPr/>
              <p14:nvPr/>
            </p14:nvContentPartPr>
            <p14:xfrm>
              <a:off x="1029803" y="2950011"/>
              <a:ext cx="151200" cy="163800"/>
            </p14:xfrm>
          </p:contentPart>
        </mc:Choice>
        <mc:Fallback>
          <p:pic>
            <p:nvPicPr>
              <p:cNvPr id="42" name="Ink 41">
                <a:extLst>
                  <a:ext uri="{FF2B5EF4-FFF2-40B4-BE49-F238E27FC236}">
                    <a16:creationId xmlns:a16="http://schemas.microsoft.com/office/drawing/2014/main" id="{13CD7CFA-D787-45CD-B93F-D73C7257305B}"/>
                  </a:ext>
                </a:extLst>
              </p:cNvPr>
              <p:cNvPicPr/>
              <p:nvPr/>
            </p:nvPicPr>
            <p:blipFill>
              <a:blip r:embed="rId7"/>
              <a:stretch>
                <a:fillRect/>
              </a:stretch>
            </p:blipFill>
            <p:spPr>
              <a:xfrm>
                <a:off x="1020803" y="2941011"/>
                <a:ext cx="1688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Ink 42">
                <a:extLst>
                  <a:ext uri="{FF2B5EF4-FFF2-40B4-BE49-F238E27FC236}">
                    <a16:creationId xmlns:a16="http://schemas.microsoft.com/office/drawing/2014/main" id="{B62B968D-96B4-4122-978C-F3D12AAB1F6F}"/>
                  </a:ext>
                </a:extLst>
              </p14:cNvPr>
              <p14:cNvContentPartPr/>
              <p14:nvPr/>
            </p14:nvContentPartPr>
            <p14:xfrm>
              <a:off x="1172363" y="2746251"/>
              <a:ext cx="92160" cy="95760"/>
            </p14:xfrm>
          </p:contentPart>
        </mc:Choice>
        <mc:Fallback>
          <p:pic>
            <p:nvPicPr>
              <p:cNvPr id="43" name="Ink 42">
                <a:extLst>
                  <a:ext uri="{FF2B5EF4-FFF2-40B4-BE49-F238E27FC236}">
                    <a16:creationId xmlns:a16="http://schemas.microsoft.com/office/drawing/2014/main" id="{B62B968D-96B4-4122-978C-F3D12AAB1F6F}"/>
                  </a:ext>
                </a:extLst>
              </p:cNvPr>
              <p:cNvPicPr/>
              <p:nvPr/>
            </p:nvPicPr>
            <p:blipFill>
              <a:blip r:embed="rId9"/>
              <a:stretch>
                <a:fillRect/>
              </a:stretch>
            </p:blipFill>
            <p:spPr>
              <a:xfrm>
                <a:off x="1163363" y="2737251"/>
                <a:ext cx="109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6" name="Ink 45">
                <a:extLst>
                  <a:ext uri="{FF2B5EF4-FFF2-40B4-BE49-F238E27FC236}">
                    <a16:creationId xmlns:a16="http://schemas.microsoft.com/office/drawing/2014/main" id="{EC213A96-147D-4B4B-AE0B-431BF03CAD65}"/>
                  </a:ext>
                </a:extLst>
              </p14:cNvPr>
              <p14:cNvContentPartPr/>
              <p14:nvPr/>
            </p14:nvContentPartPr>
            <p14:xfrm>
              <a:off x="1073363" y="3262491"/>
              <a:ext cx="159840" cy="358560"/>
            </p14:xfrm>
          </p:contentPart>
        </mc:Choice>
        <mc:Fallback>
          <p:pic>
            <p:nvPicPr>
              <p:cNvPr id="46" name="Ink 45">
                <a:extLst>
                  <a:ext uri="{FF2B5EF4-FFF2-40B4-BE49-F238E27FC236}">
                    <a16:creationId xmlns:a16="http://schemas.microsoft.com/office/drawing/2014/main" id="{EC213A96-147D-4B4B-AE0B-431BF03CAD65}"/>
                  </a:ext>
                </a:extLst>
              </p:cNvPr>
              <p:cNvPicPr/>
              <p:nvPr/>
            </p:nvPicPr>
            <p:blipFill>
              <a:blip r:embed="rId11"/>
              <a:stretch>
                <a:fillRect/>
              </a:stretch>
            </p:blipFill>
            <p:spPr>
              <a:xfrm>
                <a:off x="1064363" y="3253491"/>
                <a:ext cx="1774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9" name="Ink 48">
                <a:extLst>
                  <a:ext uri="{FF2B5EF4-FFF2-40B4-BE49-F238E27FC236}">
                    <a16:creationId xmlns:a16="http://schemas.microsoft.com/office/drawing/2014/main" id="{13B2A12D-E2AD-494B-B1C9-66CCC5ED9249}"/>
                  </a:ext>
                </a:extLst>
              </p14:cNvPr>
              <p14:cNvContentPartPr/>
              <p14:nvPr/>
            </p14:nvContentPartPr>
            <p14:xfrm>
              <a:off x="1055723" y="4785291"/>
              <a:ext cx="124200" cy="173160"/>
            </p14:xfrm>
          </p:contentPart>
        </mc:Choice>
        <mc:Fallback>
          <p:pic>
            <p:nvPicPr>
              <p:cNvPr id="49" name="Ink 48">
                <a:extLst>
                  <a:ext uri="{FF2B5EF4-FFF2-40B4-BE49-F238E27FC236}">
                    <a16:creationId xmlns:a16="http://schemas.microsoft.com/office/drawing/2014/main" id="{13B2A12D-E2AD-494B-B1C9-66CCC5ED9249}"/>
                  </a:ext>
                </a:extLst>
              </p:cNvPr>
              <p:cNvPicPr/>
              <p:nvPr/>
            </p:nvPicPr>
            <p:blipFill>
              <a:blip r:embed="rId13"/>
              <a:stretch>
                <a:fillRect/>
              </a:stretch>
            </p:blipFill>
            <p:spPr>
              <a:xfrm>
                <a:off x="1046723" y="4776291"/>
                <a:ext cx="1418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 name="Ink 49">
                <a:extLst>
                  <a:ext uri="{FF2B5EF4-FFF2-40B4-BE49-F238E27FC236}">
                    <a16:creationId xmlns:a16="http://schemas.microsoft.com/office/drawing/2014/main" id="{4EC8EE76-26F6-4AB0-BC77-A12D4BB439A3}"/>
                  </a:ext>
                </a:extLst>
              </p14:cNvPr>
              <p14:cNvContentPartPr/>
              <p14:nvPr/>
            </p14:nvContentPartPr>
            <p14:xfrm>
              <a:off x="1018283" y="3976371"/>
              <a:ext cx="258480" cy="333000"/>
            </p14:xfrm>
          </p:contentPart>
        </mc:Choice>
        <mc:Fallback>
          <p:pic>
            <p:nvPicPr>
              <p:cNvPr id="50" name="Ink 49">
                <a:extLst>
                  <a:ext uri="{FF2B5EF4-FFF2-40B4-BE49-F238E27FC236}">
                    <a16:creationId xmlns:a16="http://schemas.microsoft.com/office/drawing/2014/main" id="{4EC8EE76-26F6-4AB0-BC77-A12D4BB439A3}"/>
                  </a:ext>
                </a:extLst>
              </p:cNvPr>
              <p:cNvPicPr/>
              <p:nvPr/>
            </p:nvPicPr>
            <p:blipFill>
              <a:blip r:embed="rId15"/>
              <a:stretch>
                <a:fillRect/>
              </a:stretch>
            </p:blipFill>
            <p:spPr>
              <a:xfrm>
                <a:off x="1009283" y="3967371"/>
                <a:ext cx="2761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2" name="Ink 51">
                <a:extLst>
                  <a:ext uri="{FF2B5EF4-FFF2-40B4-BE49-F238E27FC236}">
                    <a16:creationId xmlns:a16="http://schemas.microsoft.com/office/drawing/2014/main" id="{67D37A7B-F41F-487E-ABF5-88EB58556BFC}"/>
                  </a:ext>
                </a:extLst>
              </p14:cNvPr>
              <p14:cNvContentPartPr/>
              <p14:nvPr/>
            </p14:nvContentPartPr>
            <p14:xfrm>
              <a:off x="1227443" y="4550211"/>
              <a:ext cx="113760" cy="169920"/>
            </p14:xfrm>
          </p:contentPart>
        </mc:Choice>
        <mc:Fallback>
          <p:pic>
            <p:nvPicPr>
              <p:cNvPr id="52" name="Ink 51">
                <a:extLst>
                  <a:ext uri="{FF2B5EF4-FFF2-40B4-BE49-F238E27FC236}">
                    <a16:creationId xmlns:a16="http://schemas.microsoft.com/office/drawing/2014/main" id="{67D37A7B-F41F-487E-ABF5-88EB58556BFC}"/>
                  </a:ext>
                </a:extLst>
              </p:cNvPr>
              <p:cNvPicPr/>
              <p:nvPr/>
            </p:nvPicPr>
            <p:blipFill>
              <a:blip r:embed="rId17"/>
              <a:stretch>
                <a:fillRect/>
              </a:stretch>
            </p:blipFill>
            <p:spPr>
              <a:xfrm>
                <a:off x="1218443" y="4541211"/>
                <a:ext cx="1314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1" name="Ink 70">
                <a:extLst>
                  <a:ext uri="{FF2B5EF4-FFF2-40B4-BE49-F238E27FC236}">
                    <a16:creationId xmlns:a16="http://schemas.microsoft.com/office/drawing/2014/main" id="{732CDD99-3B9C-430F-A55C-C46AEF38F881}"/>
                  </a:ext>
                </a:extLst>
              </p14:cNvPr>
              <p14:cNvContentPartPr/>
              <p14:nvPr/>
            </p14:nvContentPartPr>
            <p14:xfrm>
              <a:off x="8064203" y="109971"/>
              <a:ext cx="1179000" cy="750600"/>
            </p14:xfrm>
          </p:contentPart>
        </mc:Choice>
        <mc:Fallback>
          <p:pic>
            <p:nvPicPr>
              <p:cNvPr id="71" name="Ink 70">
                <a:extLst>
                  <a:ext uri="{FF2B5EF4-FFF2-40B4-BE49-F238E27FC236}">
                    <a16:creationId xmlns:a16="http://schemas.microsoft.com/office/drawing/2014/main" id="{732CDD99-3B9C-430F-A55C-C46AEF38F881}"/>
                  </a:ext>
                </a:extLst>
              </p:cNvPr>
              <p:cNvPicPr/>
              <p:nvPr/>
            </p:nvPicPr>
            <p:blipFill>
              <a:blip r:embed="rId19"/>
              <a:stretch>
                <a:fillRect/>
              </a:stretch>
            </p:blipFill>
            <p:spPr>
              <a:xfrm>
                <a:off x="8055203" y="100971"/>
                <a:ext cx="119664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7">
                <a:extLst>
                  <a:ext uri="{FF2B5EF4-FFF2-40B4-BE49-F238E27FC236}">
                    <a16:creationId xmlns:a16="http://schemas.microsoft.com/office/drawing/2014/main" id="{D707498F-FFCD-4CA1-8288-D3427C62EECD}"/>
                  </a:ext>
                </a:extLst>
              </p14:cNvPr>
              <p14:cNvContentPartPr/>
              <p14:nvPr/>
            </p14:nvContentPartPr>
            <p14:xfrm>
              <a:off x="5162963" y="1722771"/>
              <a:ext cx="2604600" cy="1457640"/>
            </p14:xfrm>
          </p:contentPart>
        </mc:Choice>
        <mc:Fallback>
          <p:pic>
            <p:nvPicPr>
              <p:cNvPr id="98" name="Ink 97">
                <a:extLst>
                  <a:ext uri="{FF2B5EF4-FFF2-40B4-BE49-F238E27FC236}">
                    <a16:creationId xmlns:a16="http://schemas.microsoft.com/office/drawing/2014/main" id="{D707498F-FFCD-4CA1-8288-D3427C62EECD}"/>
                  </a:ext>
                </a:extLst>
              </p:cNvPr>
              <p:cNvPicPr/>
              <p:nvPr/>
            </p:nvPicPr>
            <p:blipFill>
              <a:blip r:embed="rId21"/>
              <a:stretch>
                <a:fillRect/>
              </a:stretch>
            </p:blipFill>
            <p:spPr>
              <a:xfrm>
                <a:off x="5153963" y="1713771"/>
                <a:ext cx="2622240" cy="147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2" name="Ink 111">
                <a:extLst>
                  <a:ext uri="{FF2B5EF4-FFF2-40B4-BE49-F238E27FC236}">
                    <a16:creationId xmlns:a16="http://schemas.microsoft.com/office/drawing/2014/main" id="{95EEEC09-53D2-46AE-A3F4-EF37429CCC1C}"/>
                  </a:ext>
                </a:extLst>
              </p14:cNvPr>
              <p14:cNvContentPartPr/>
              <p14:nvPr/>
            </p14:nvContentPartPr>
            <p14:xfrm>
              <a:off x="5680643" y="12411"/>
              <a:ext cx="1977120" cy="1386720"/>
            </p14:xfrm>
          </p:contentPart>
        </mc:Choice>
        <mc:Fallback>
          <p:pic>
            <p:nvPicPr>
              <p:cNvPr id="112" name="Ink 111">
                <a:extLst>
                  <a:ext uri="{FF2B5EF4-FFF2-40B4-BE49-F238E27FC236}">
                    <a16:creationId xmlns:a16="http://schemas.microsoft.com/office/drawing/2014/main" id="{95EEEC09-53D2-46AE-A3F4-EF37429CCC1C}"/>
                  </a:ext>
                </a:extLst>
              </p:cNvPr>
              <p:cNvPicPr/>
              <p:nvPr/>
            </p:nvPicPr>
            <p:blipFill>
              <a:blip r:embed="rId23"/>
              <a:stretch>
                <a:fillRect/>
              </a:stretch>
            </p:blipFill>
            <p:spPr>
              <a:xfrm>
                <a:off x="5671643" y="3411"/>
                <a:ext cx="1994760" cy="1404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2" name="Ink 121">
                <a:extLst>
                  <a:ext uri="{FF2B5EF4-FFF2-40B4-BE49-F238E27FC236}">
                    <a16:creationId xmlns:a16="http://schemas.microsoft.com/office/drawing/2014/main" id="{78227439-28A6-49E6-AE2A-852F1DF1E3AE}"/>
                  </a:ext>
                </a:extLst>
              </p14:cNvPr>
              <p14:cNvContentPartPr/>
              <p14:nvPr/>
            </p14:nvContentPartPr>
            <p14:xfrm>
              <a:off x="5692163" y="3247011"/>
              <a:ext cx="1590120" cy="566280"/>
            </p14:xfrm>
          </p:contentPart>
        </mc:Choice>
        <mc:Fallback>
          <p:pic>
            <p:nvPicPr>
              <p:cNvPr id="122" name="Ink 121">
                <a:extLst>
                  <a:ext uri="{FF2B5EF4-FFF2-40B4-BE49-F238E27FC236}">
                    <a16:creationId xmlns:a16="http://schemas.microsoft.com/office/drawing/2014/main" id="{78227439-28A6-49E6-AE2A-852F1DF1E3AE}"/>
                  </a:ext>
                </a:extLst>
              </p:cNvPr>
              <p:cNvPicPr/>
              <p:nvPr/>
            </p:nvPicPr>
            <p:blipFill>
              <a:blip r:embed="rId25"/>
              <a:stretch>
                <a:fillRect/>
              </a:stretch>
            </p:blipFill>
            <p:spPr>
              <a:xfrm>
                <a:off x="5683163" y="3238011"/>
                <a:ext cx="160776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5" name="Ink 154">
                <a:extLst>
                  <a:ext uri="{FF2B5EF4-FFF2-40B4-BE49-F238E27FC236}">
                    <a16:creationId xmlns:a16="http://schemas.microsoft.com/office/drawing/2014/main" id="{C2B44A07-CB4E-4DCC-9636-9D48BCEC7F35}"/>
                  </a:ext>
                </a:extLst>
              </p14:cNvPr>
              <p14:cNvContentPartPr/>
              <p14:nvPr/>
            </p14:nvContentPartPr>
            <p14:xfrm>
              <a:off x="2283323" y="4937211"/>
              <a:ext cx="5177160" cy="1604880"/>
            </p14:xfrm>
          </p:contentPart>
        </mc:Choice>
        <mc:Fallback>
          <p:pic>
            <p:nvPicPr>
              <p:cNvPr id="155" name="Ink 154">
                <a:extLst>
                  <a:ext uri="{FF2B5EF4-FFF2-40B4-BE49-F238E27FC236}">
                    <a16:creationId xmlns:a16="http://schemas.microsoft.com/office/drawing/2014/main" id="{C2B44A07-CB4E-4DCC-9636-9D48BCEC7F35}"/>
                  </a:ext>
                </a:extLst>
              </p:cNvPr>
              <p:cNvPicPr/>
              <p:nvPr/>
            </p:nvPicPr>
            <p:blipFill>
              <a:blip r:embed="rId27"/>
              <a:stretch>
                <a:fillRect/>
              </a:stretch>
            </p:blipFill>
            <p:spPr>
              <a:xfrm>
                <a:off x="2274323" y="4928211"/>
                <a:ext cx="5194800" cy="1622520"/>
              </a:xfrm>
              <a:prstGeom prst="rect">
                <a:avLst/>
              </a:prstGeom>
            </p:spPr>
          </p:pic>
        </mc:Fallback>
      </mc:AlternateContent>
    </p:spTree>
    <p:extLst>
      <p:ext uri="{BB962C8B-B14F-4D97-AF65-F5344CB8AC3E}">
        <p14:creationId xmlns:p14="http://schemas.microsoft.com/office/powerpoint/2010/main" val="112604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Types of Binary trees</a:t>
            </a:r>
          </a:p>
        </p:txBody>
      </p:sp>
      <p:sp>
        <p:nvSpPr>
          <p:cNvPr id="5" name="TextBox 4">
            <a:extLst>
              <a:ext uri="{FF2B5EF4-FFF2-40B4-BE49-F238E27FC236}">
                <a16:creationId xmlns:a16="http://schemas.microsoft.com/office/drawing/2014/main" id="{8C625A62-ECA5-4322-B6AC-DD1E1A966067}"/>
              </a:ext>
            </a:extLst>
          </p:cNvPr>
          <p:cNvSpPr txBox="1"/>
          <p:nvPr/>
        </p:nvSpPr>
        <p:spPr>
          <a:xfrm>
            <a:off x="7912721" y="1204261"/>
            <a:ext cx="3244646" cy="1477328"/>
          </a:xfrm>
          <a:prstGeom prst="rect">
            <a:avLst/>
          </a:prstGeom>
          <a:noFill/>
        </p:spPr>
        <p:txBody>
          <a:bodyPr wrap="square" rtlCol="0">
            <a:spAutoFit/>
          </a:bodyPr>
          <a:lstStyle/>
          <a:p>
            <a:r>
              <a:rPr lang="en-IN" dirty="0"/>
              <a:t>Balanced Binary Tree: Difference between the height of left and right subtree for every node is not more than k (mostly k=1).</a:t>
            </a:r>
          </a:p>
        </p:txBody>
      </p:sp>
      <p:pic>
        <p:nvPicPr>
          <p:cNvPr id="9" name="Picture 8">
            <a:extLst>
              <a:ext uri="{FF2B5EF4-FFF2-40B4-BE49-F238E27FC236}">
                <a16:creationId xmlns:a16="http://schemas.microsoft.com/office/drawing/2014/main" id="{180E9D53-CA1F-4DA5-8B2F-7D019EB9B95F}"/>
              </a:ext>
            </a:extLst>
          </p:cNvPr>
          <p:cNvPicPr>
            <a:picLocks noChangeAspect="1"/>
          </p:cNvPicPr>
          <p:nvPr/>
        </p:nvPicPr>
        <p:blipFill>
          <a:blip r:embed="rId2"/>
          <a:stretch>
            <a:fillRect/>
          </a:stretch>
        </p:blipFill>
        <p:spPr>
          <a:xfrm>
            <a:off x="7719775" y="2887756"/>
            <a:ext cx="4147392" cy="3202238"/>
          </a:xfrm>
          <a:prstGeom prst="rect">
            <a:avLst/>
          </a:prstGeom>
        </p:spPr>
      </p:pic>
      <mc:AlternateContent xmlns:mc="http://schemas.openxmlformats.org/markup-compatibility/2006">
        <mc:Choice xmlns:p14="http://schemas.microsoft.com/office/powerpoint/2010/main" Requires="p14">
          <p:contentPart p14:bwMode="auto" r:id="rId3">
            <p14:nvContentPartPr>
              <p14:cNvPr id="71" name="Ink 70">
                <a:extLst>
                  <a:ext uri="{FF2B5EF4-FFF2-40B4-BE49-F238E27FC236}">
                    <a16:creationId xmlns:a16="http://schemas.microsoft.com/office/drawing/2014/main" id="{732CDD99-3B9C-430F-A55C-C46AEF38F881}"/>
                  </a:ext>
                </a:extLst>
              </p14:cNvPr>
              <p14:cNvContentPartPr/>
              <p14:nvPr/>
            </p14:nvContentPartPr>
            <p14:xfrm>
              <a:off x="8064203" y="109971"/>
              <a:ext cx="1179000" cy="750600"/>
            </p14:xfrm>
          </p:contentPart>
        </mc:Choice>
        <mc:Fallback>
          <p:pic>
            <p:nvPicPr>
              <p:cNvPr id="71" name="Ink 70">
                <a:extLst>
                  <a:ext uri="{FF2B5EF4-FFF2-40B4-BE49-F238E27FC236}">
                    <a16:creationId xmlns:a16="http://schemas.microsoft.com/office/drawing/2014/main" id="{732CDD99-3B9C-430F-A55C-C46AEF38F881}"/>
                  </a:ext>
                </a:extLst>
              </p:cNvPr>
              <p:cNvPicPr/>
              <p:nvPr/>
            </p:nvPicPr>
            <p:blipFill>
              <a:blip r:embed="rId4"/>
              <a:stretch>
                <a:fillRect/>
              </a:stretch>
            </p:blipFill>
            <p:spPr>
              <a:xfrm>
                <a:off x="8055203" y="100971"/>
                <a:ext cx="119664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8" name="Ink 97">
                <a:extLst>
                  <a:ext uri="{FF2B5EF4-FFF2-40B4-BE49-F238E27FC236}">
                    <a16:creationId xmlns:a16="http://schemas.microsoft.com/office/drawing/2014/main" id="{D707498F-FFCD-4CA1-8288-D3427C62EECD}"/>
                  </a:ext>
                </a:extLst>
              </p14:cNvPr>
              <p14:cNvContentPartPr/>
              <p14:nvPr/>
            </p14:nvContentPartPr>
            <p14:xfrm>
              <a:off x="5162963" y="1722771"/>
              <a:ext cx="2604600" cy="1457640"/>
            </p14:xfrm>
          </p:contentPart>
        </mc:Choice>
        <mc:Fallback>
          <p:pic>
            <p:nvPicPr>
              <p:cNvPr id="98" name="Ink 97">
                <a:extLst>
                  <a:ext uri="{FF2B5EF4-FFF2-40B4-BE49-F238E27FC236}">
                    <a16:creationId xmlns:a16="http://schemas.microsoft.com/office/drawing/2014/main" id="{D707498F-FFCD-4CA1-8288-D3427C62EECD}"/>
                  </a:ext>
                </a:extLst>
              </p:cNvPr>
              <p:cNvPicPr/>
              <p:nvPr/>
            </p:nvPicPr>
            <p:blipFill>
              <a:blip r:embed="rId6"/>
              <a:stretch>
                <a:fillRect/>
              </a:stretch>
            </p:blipFill>
            <p:spPr>
              <a:xfrm>
                <a:off x="5153963" y="1713771"/>
                <a:ext cx="2622240" cy="1475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2" name="Ink 111">
                <a:extLst>
                  <a:ext uri="{FF2B5EF4-FFF2-40B4-BE49-F238E27FC236}">
                    <a16:creationId xmlns:a16="http://schemas.microsoft.com/office/drawing/2014/main" id="{95EEEC09-53D2-46AE-A3F4-EF37429CCC1C}"/>
                  </a:ext>
                </a:extLst>
              </p14:cNvPr>
              <p14:cNvContentPartPr/>
              <p14:nvPr/>
            </p14:nvContentPartPr>
            <p14:xfrm>
              <a:off x="5680643" y="12411"/>
              <a:ext cx="1977120" cy="1386720"/>
            </p14:xfrm>
          </p:contentPart>
        </mc:Choice>
        <mc:Fallback>
          <p:pic>
            <p:nvPicPr>
              <p:cNvPr id="112" name="Ink 111">
                <a:extLst>
                  <a:ext uri="{FF2B5EF4-FFF2-40B4-BE49-F238E27FC236}">
                    <a16:creationId xmlns:a16="http://schemas.microsoft.com/office/drawing/2014/main" id="{95EEEC09-53D2-46AE-A3F4-EF37429CCC1C}"/>
                  </a:ext>
                </a:extLst>
              </p:cNvPr>
              <p:cNvPicPr/>
              <p:nvPr/>
            </p:nvPicPr>
            <p:blipFill>
              <a:blip r:embed="rId8"/>
              <a:stretch>
                <a:fillRect/>
              </a:stretch>
            </p:blipFill>
            <p:spPr>
              <a:xfrm>
                <a:off x="5671643" y="3411"/>
                <a:ext cx="1994760" cy="1404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2" name="Ink 121">
                <a:extLst>
                  <a:ext uri="{FF2B5EF4-FFF2-40B4-BE49-F238E27FC236}">
                    <a16:creationId xmlns:a16="http://schemas.microsoft.com/office/drawing/2014/main" id="{78227439-28A6-49E6-AE2A-852F1DF1E3AE}"/>
                  </a:ext>
                </a:extLst>
              </p14:cNvPr>
              <p14:cNvContentPartPr/>
              <p14:nvPr/>
            </p14:nvContentPartPr>
            <p14:xfrm>
              <a:off x="5692163" y="3247011"/>
              <a:ext cx="1590120" cy="566280"/>
            </p14:xfrm>
          </p:contentPart>
        </mc:Choice>
        <mc:Fallback>
          <p:pic>
            <p:nvPicPr>
              <p:cNvPr id="122" name="Ink 121">
                <a:extLst>
                  <a:ext uri="{FF2B5EF4-FFF2-40B4-BE49-F238E27FC236}">
                    <a16:creationId xmlns:a16="http://schemas.microsoft.com/office/drawing/2014/main" id="{78227439-28A6-49E6-AE2A-852F1DF1E3AE}"/>
                  </a:ext>
                </a:extLst>
              </p:cNvPr>
              <p:cNvPicPr/>
              <p:nvPr/>
            </p:nvPicPr>
            <p:blipFill>
              <a:blip r:embed="rId10"/>
              <a:stretch>
                <a:fillRect/>
              </a:stretch>
            </p:blipFill>
            <p:spPr>
              <a:xfrm>
                <a:off x="5683163" y="3238011"/>
                <a:ext cx="160776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5" name="Ink 154">
                <a:extLst>
                  <a:ext uri="{FF2B5EF4-FFF2-40B4-BE49-F238E27FC236}">
                    <a16:creationId xmlns:a16="http://schemas.microsoft.com/office/drawing/2014/main" id="{C2B44A07-CB4E-4DCC-9636-9D48BCEC7F35}"/>
                  </a:ext>
                </a:extLst>
              </p14:cNvPr>
              <p14:cNvContentPartPr/>
              <p14:nvPr/>
            </p14:nvContentPartPr>
            <p14:xfrm>
              <a:off x="2283323" y="4937211"/>
              <a:ext cx="5177160" cy="1604880"/>
            </p14:xfrm>
          </p:contentPart>
        </mc:Choice>
        <mc:Fallback>
          <p:pic>
            <p:nvPicPr>
              <p:cNvPr id="155" name="Ink 154">
                <a:extLst>
                  <a:ext uri="{FF2B5EF4-FFF2-40B4-BE49-F238E27FC236}">
                    <a16:creationId xmlns:a16="http://schemas.microsoft.com/office/drawing/2014/main" id="{C2B44A07-CB4E-4DCC-9636-9D48BCEC7F35}"/>
                  </a:ext>
                </a:extLst>
              </p:cNvPr>
              <p:cNvPicPr/>
              <p:nvPr/>
            </p:nvPicPr>
            <p:blipFill>
              <a:blip r:embed="rId12"/>
              <a:stretch>
                <a:fillRect/>
              </a:stretch>
            </p:blipFill>
            <p:spPr>
              <a:xfrm>
                <a:off x="2274323" y="4928211"/>
                <a:ext cx="5194800" cy="1622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3" name="Ink 172">
                <a:extLst>
                  <a:ext uri="{FF2B5EF4-FFF2-40B4-BE49-F238E27FC236}">
                    <a16:creationId xmlns:a16="http://schemas.microsoft.com/office/drawing/2014/main" id="{9309BE95-21AD-458F-8EA1-D6D530D9A759}"/>
                  </a:ext>
                </a:extLst>
              </p14:cNvPr>
              <p14:cNvContentPartPr/>
              <p14:nvPr/>
            </p14:nvContentPartPr>
            <p14:xfrm>
              <a:off x="7966643" y="5654331"/>
              <a:ext cx="180000" cy="53640"/>
            </p14:xfrm>
          </p:contentPart>
        </mc:Choice>
        <mc:Fallback>
          <p:pic>
            <p:nvPicPr>
              <p:cNvPr id="173" name="Ink 172">
                <a:extLst>
                  <a:ext uri="{FF2B5EF4-FFF2-40B4-BE49-F238E27FC236}">
                    <a16:creationId xmlns:a16="http://schemas.microsoft.com/office/drawing/2014/main" id="{9309BE95-21AD-458F-8EA1-D6D530D9A759}"/>
                  </a:ext>
                </a:extLst>
              </p:cNvPr>
              <p:cNvPicPr/>
              <p:nvPr/>
            </p:nvPicPr>
            <p:blipFill>
              <a:blip r:embed="rId14"/>
              <a:stretch>
                <a:fillRect/>
              </a:stretch>
            </p:blipFill>
            <p:spPr>
              <a:xfrm>
                <a:off x="7957679" y="5645391"/>
                <a:ext cx="197570" cy="71162"/>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4" name="Ink 173">
                <a:extLst>
                  <a:ext uri="{FF2B5EF4-FFF2-40B4-BE49-F238E27FC236}">
                    <a16:creationId xmlns:a16="http://schemas.microsoft.com/office/drawing/2014/main" id="{CE908E27-270A-4CA4-BB0C-98A718BE808D}"/>
                  </a:ext>
                </a:extLst>
              </p14:cNvPr>
              <p14:cNvContentPartPr/>
              <p14:nvPr/>
            </p14:nvContentPartPr>
            <p14:xfrm>
              <a:off x="8495843" y="5705811"/>
              <a:ext cx="204120" cy="360"/>
            </p14:xfrm>
          </p:contentPart>
        </mc:Choice>
        <mc:Fallback>
          <p:pic>
            <p:nvPicPr>
              <p:cNvPr id="174" name="Ink 173">
                <a:extLst>
                  <a:ext uri="{FF2B5EF4-FFF2-40B4-BE49-F238E27FC236}">
                    <a16:creationId xmlns:a16="http://schemas.microsoft.com/office/drawing/2014/main" id="{CE908E27-270A-4CA4-BB0C-98A718BE808D}"/>
                  </a:ext>
                </a:extLst>
              </p:cNvPr>
              <p:cNvPicPr/>
              <p:nvPr/>
            </p:nvPicPr>
            <p:blipFill>
              <a:blip r:embed="rId16"/>
              <a:stretch>
                <a:fillRect/>
              </a:stretch>
            </p:blipFill>
            <p:spPr>
              <a:xfrm>
                <a:off x="8486843" y="5696811"/>
                <a:ext cx="221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7" name="Ink 186">
                <a:extLst>
                  <a:ext uri="{FF2B5EF4-FFF2-40B4-BE49-F238E27FC236}">
                    <a16:creationId xmlns:a16="http://schemas.microsoft.com/office/drawing/2014/main" id="{9DBE9D1B-4E68-493F-AB1E-7BC22116AA31}"/>
                  </a:ext>
                </a:extLst>
              </p14:cNvPr>
              <p14:cNvContentPartPr/>
              <p14:nvPr/>
            </p14:nvContentPartPr>
            <p14:xfrm>
              <a:off x="9049883" y="5742891"/>
              <a:ext cx="9360" cy="28800"/>
            </p14:xfrm>
          </p:contentPart>
        </mc:Choice>
        <mc:Fallback>
          <p:pic>
            <p:nvPicPr>
              <p:cNvPr id="187" name="Ink 186">
                <a:extLst>
                  <a:ext uri="{FF2B5EF4-FFF2-40B4-BE49-F238E27FC236}">
                    <a16:creationId xmlns:a16="http://schemas.microsoft.com/office/drawing/2014/main" id="{9DBE9D1B-4E68-493F-AB1E-7BC22116AA31}"/>
                  </a:ext>
                </a:extLst>
              </p:cNvPr>
              <p:cNvPicPr/>
              <p:nvPr/>
            </p:nvPicPr>
            <p:blipFill>
              <a:blip r:embed="rId18"/>
              <a:stretch>
                <a:fillRect/>
              </a:stretch>
            </p:blipFill>
            <p:spPr>
              <a:xfrm>
                <a:off x="9040883" y="5733891"/>
                <a:ext cx="27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8" name="Ink 187">
                <a:extLst>
                  <a:ext uri="{FF2B5EF4-FFF2-40B4-BE49-F238E27FC236}">
                    <a16:creationId xmlns:a16="http://schemas.microsoft.com/office/drawing/2014/main" id="{F9B102F9-1831-4BE4-8495-2E5B0B144FCF}"/>
                  </a:ext>
                </a:extLst>
              </p14:cNvPr>
              <p14:cNvContentPartPr/>
              <p14:nvPr/>
            </p14:nvContentPartPr>
            <p14:xfrm>
              <a:off x="9140963" y="5711931"/>
              <a:ext cx="257760" cy="360"/>
            </p14:xfrm>
          </p:contentPart>
        </mc:Choice>
        <mc:Fallback>
          <p:pic>
            <p:nvPicPr>
              <p:cNvPr id="188" name="Ink 187">
                <a:extLst>
                  <a:ext uri="{FF2B5EF4-FFF2-40B4-BE49-F238E27FC236}">
                    <a16:creationId xmlns:a16="http://schemas.microsoft.com/office/drawing/2014/main" id="{F9B102F9-1831-4BE4-8495-2E5B0B144FCF}"/>
                  </a:ext>
                </a:extLst>
              </p:cNvPr>
              <p:cNvPicPr/>
              <p:nvPr/>
            </p:nvPicPr>
            <p:blipFill>
              <a:blip r:embed="rId20"/>
              <a:stretch>
                <a:fillRect/>
              </a:stretch>
            </p:blipFill>
            <p:spPr>
              <a:xfrm>
                <a:off x="9131963" y="5702931"/>
                <a:ext cx="275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9" name="Ink 188">
                <a:extLst>
                  <a:ext uri="{FF2B5EF4-FFF2-40B4-BE49-F238E27FC236}">
                    <a16:creationId xmlns:a16="http://schemas.microsoft.com/office/drawing/2014/main" id="{C4D1AB47-4EDA-4838-A8E8-2BF1B24DD832}"/>
                  </a:ext>
                </a:extLst>
              </p14:cNvPr>
              <p14:cNvContentPartPr/>
              <p14:nvPr/>
            </p14:nvContentPartPr>
            <p14:xfrm>
              <a:off x="9633803" y="5676291"/>
              <a:ext cx="278280" cy="39240"/>
            </p14:xfrm>
          </p:contentPart>
        </mc:Choice>
        <mc:Fallback>
          <p:pic>
            <p:nvPicPr>
              <p:cNvPr id="189" name="Ink 188">
                <a:extLst>
                  <a:ext uri="{FF2B5EF4-FFF2-40B4-BE49-F238E27FC236}">
                    <a16:creationId xmlns:a16="http://schemas.microsoft.com/office/drawing/2014/main" id="{C4D1AB47-4EDA-4838-A8E8-2BF1B24DD832}"/>
                  </a:ext>
                </a:extLst>
              </p:cNvPr>
              <p:cNvPicPr/>
              <p:nvPr/>
            </p:nvPicPr>
            <p:blipFill>
              <a:blip r:embed="rId22"/>
              <a:stretch>
                <a:fillRect/>
              </a:stretch>
            </p:blipFill>
            <p:spPr>
              <a:xfrm>
                <a:off x="9624803" y="5667291"/>
                <a:ext cx="295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4" name="Ink 193">
                <a:extLst>
                  <a:ext uri="{FF2B5EF4-FFF2-40B4-BE49-F238E27FC236}">
                    <a16:creationId xmlns:a16="http://schemas.microsoft.com/office/drawing/2014/main" id="{0BDE5239-46DA-4C36-9793-CDE095177F1A}"/>
                  </a:ext>
                </a:extLst>
              </p14:cNvPr>
              <p14:cNvContentPartPr/>
              <p14:nvPr/>
            </p14:nvContentPartPr>
            <p14:xfrm>
              <a:off x="41243" y="572211"/>
              <a:ext cx="8163360" cy="4167000"/>
            </p14:xfrm>
          </p:contentPart>
        </mc:Choice>
        <mc:Fallback>
          <p:pic>
            <p:nvPicPr>
              <p:cNvPr id="194" name="Ink 193">
                <a:extLst>
                  <a:ext uri="{FF2B5EF4-FFF2-40B4-BE49-F238E27FC236}">
                    <a16:creationId xmlns:a16="http://schemas.microsoft.com/office/drawing/2014/main" id="{0BDE5239-46DA-4C36-9793-CDE095177F1A}"/>
                  </a:ext>
                </a:extLst>
              </p:cNvPr>
              <p:cNvPicPr/>
              <p:nvPr/>
            </p:nvPicPr>
            <p:blipFill>
              <a:blip r:embed="rId24"/>
              <a:stretch>
                <a:fillRect/>
              </a:stretch>
            </p:blipFill>
            <p:spPr>
              <a:xfrm>
                <a:off x="32243" y="563211"/>
                <a:ext cx="8181000" cy="4184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5" name="Ink 194">
                <a:extLst>
                  <a:ext uri="{FF2B5EF4-FFF2-40B4-BE49-F238E27FC236}">
                    <a16:creationId xmlns:a16="http://schemas.microsoft.com/office/drawing/2014/main" id="{E473ED77-3F1A-4F25-8EA9-D3AB835C2CDD}"/>
                  </a:ext>
                </a:extLst>
              </p14:cNvPr>
              <p14:cNvContentPartPr/>
              <p14:nvPr/>
            </p14:nvContentPartPr>
            <p14:xfrm>
              <a:off x="10375043" y="5358051"/>
              <a:ext cx="360" cy="21960"/>
            </p14:xfrm>
          </p:contentPart>
        </mc:Choice>
        <mc:Fallback>
          <p:pic>
            <p:nvPicPr>
              <p:cNvPr id="195" name="Ink 194">
                <a:extLst>
                  <a:ext uri="{FF2B5EF4-FFF2-40B4-BE49-F238E27FC236}">
                    <a16:creationId xmlns:a16="http://schemas.microsoft.com/office/drawing/2014/main" id="{E473ED77-3F1A-4F25-8EA9-D3AB835C2CDD}"/>
                  </a:ext>
                </a:extLst>
              </p:cNvPr>
              <p:cNvPicPr/>
              <p:nvPr/>
            </p:nvPicPr>
            <p:blipFill>
              <a:blip r:embed="rId26"/>
              <a:stretch>
                <a:fillRect/>
              </a:stretch>
            </p:blipFill>
            <p:spPr>
              <a:xfrm>
                <a:off x="10366043" y="5349051"/>
                <a:ext cx="180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0" name="Ink 209">
                <a:extLst>
                  <a:ext uri="{FF2B5EF4-FFF2-40B4-BE49-F238E27FC236}">
                    <a16:creationId xmlns:a16="http://schemas.microsoft.com/office/drawing/2014/main" id="{CA207814-35C7-4585-AE22-78DC8D900F54}"/>
                  </a:ext>
                </a:extLst>
              </p14:cNvPr>
              <p14:cNvContentPartPr/>
              <p14:nvPr/>
            </p14:nvContentPartPr>
            <p14:xfrm>
              <a:off x="8984723" y="5922891"/>
              <a:ext cx="2782440" cy="648360"/>
            </p14:xfrm>
          </p:contentPart>
        </mc:Choice>
        <mc:Fallback>
          <p:pic>
            <p:nvPicPr>
              <p:cNvPr id="210" name="Ink 209">
                <a:extLst>
                  <a:ext uri="{FF2B5EF4-FFF2-40B4-BE49-F238E27FC236}">
                    <a16:creationId xmlns:a16="http://schemas.microsoft.com/office/drawing/2014/main" id="{CA207814-35C7-4585-AE22-78DC8D900F54}"/>
                  </a:ext>
                </a:extLst>
              </p:cNvPr>
              <p:cNvPicPr/>
              <p:nvPr/>
            </p:nvPicPr>
            <p:blipFill>
              <a:blip r:embed="rId28"/>
              <a:stretch>
                <a:fillRect/>
              </a:stretch>
            </p:blipFill>
            <p:spPr>
              <a:xfrm>
                <a:off x="8975723" y="5913891"/>
                <a:ext cx="2800080" cy="666000"/>
              </a:xfrm>
              <a:prstGeom prst="rect">
                <a:avLst/>
              </a:prstGeom>
            </p:spPr>
          </p:pic>
        </mc:Fallback>
      </mc:AlternateContent>
    </p:spTree>
    <p:extLst>
      <p:ext uri="{BB962C8B-B14F-4D97-AF65-F5344CB8AC3E}">
        <p14:creationId xmlns:p14="http://schemas.microsoft.com/office/powerpoint/2010/main" val="307473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Binary Search Tree</a:t>
            </a:r>
          </a:p>
        </p:txBody>
      </p:sp>
      <p:sp>
        <p:nvSpPr>
          <p:cNvPr id="5" name="TextBox 4">
            <a:extLst>
              <a:ext uri="{FF2B5EF4-FFF2-40B4-BE49-F238E27FC236}">
                <a16:creationId xmlns:a16="http://schemas.microsoft.com/office/drawing/2014/main" id="{8C625A62-ECA5-4322-B6AC-DD1E1A966067}"/>
              </a:ext>
            </a:extLst>
          </p:cNvPr>
          <p:cNvSpPr txBox="1"/>
          <p:nvPr/>
        </p:nvSpPr>
        <p:spPr>
          <a:xfrm>
            <a:off x="1622323" y="1308764"/>
            <a:ext cx="9517626" cy="646331"/>
          </a:xfrm>
          <a:prstGeom prst="rect">
            <a:avLst/>
          </a:prstGeom>
          <a:noFill/>
        </p:spPr>
        <p:txBody>
          <a:bodyPr wrap="square" rtlCol="0">
            <a:spAutoFit/>
          </a:bodyPr>
          <a:lstStyle/>
          <a:p>
            <a:r>
              <a:rPr lang="en-IN" b="1" dirty="0"/>
              <a:t>A binary tree in which for each node, value of all the nodes in left subtree is lesser(or equal) and value of all the nodes in right subtree Is greater than the value of that node</a:t>
            </a:r>
          </a:p>
        </p:txBody>
      </p:sp>
      <p:pic>
        <p:nvPicPr>
          <p:cNvPr id="3" name="Picture 2">
            <a:extLst>
              <a:ext uri="{FF2B5EF4-FFF2-40B4-BE49-F238E27FC236}">
                <a16:creationId xmlns:a16="http://schemas.microsoft.com/office/drawing/2014/main" id="{8C959D45-A265-4F83-899C-4FC26BADC1FF}"/>
              </a:ext>
            </a:extLst>
          </p:cNvPr>
          <p:cNvPicPr>
            <a:picLocks noChangeAspect="1"/>
          </p:cNvPicPr>
          <p:nvPr/>
        </p:nvPicPr>
        <p:blipFill>
          <a:blip r:embed="rId2"/>
          <a:stretch>
            <a:fillRect/>
          </a:stretch>
        </p:blipFill>
        <p:spPr>
          <a:xfrm>
            <a:off x="1622323" y="2428735"/>
            <a:ext cx="2905530" cy="2000529"/>
          </a:xfrm>
          <a:prstGeom prst="rect">
            <a:avLst/>
          </a:prstGeom>
        </p:spPr>
      </p:pic>
      <p:pic>
        <p:nvPicPr>
          <p:cNvPr id="6" name="Picture 5">
            <a:extLst>
              <a:ext uri="{FF2B5EF4-FFF2-40B4-BE49-F238E27FC236}">
                <a16:creationId xmlns:a16="http://schemas.microsoft.com/office/drawing/2014/main" id="{F476D0DF-F79A-40B4-9126-31EF58BE9F83}"/>
              </a:ext>
            </a:extLst>
          </p:cNvPr>
          <p:cNvPicPr>
            <a:picLocks noChangeAspect="1"/>
          </p:cNvPicPr>
          <p:nvPr/>
        </p:nvPicPr>
        <p:blipFill>
          <a:blip r:embed="rId3"/>
          <a:stretch>
            <a:fillRect/>
          </a:stretch>
        </p:blipFill>
        <p:spPr>
          <a:xfrm>
            <a:off x="7940389" y="2228682"/>
            <a:ext cx="2781688" cy="220058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E4A4C61-42A8-46D5-AAAC-C7CDE9F819A9}"/>
                  </a:ext>
                </a:extLst>
              </p14:cNvPr>
              <p14:cNvContentPartPr/>
              <p14:nvPr/>
            </p14:nvContentPartPr>
            <p14:xfrm>
              <a:off x="4525763" y="1155051"/>
              <a:ext cx="5573160" cy="505080"/>
            </p14:xfrm>
          </p:contentPart>
        </mc:Choice>
        <mc:Fallback>
          <p:pic>
            <p:nvPicPr>
              <p:cNvPr id="8" name="Ink 7">
                <a:extLst>
                  <a:ext uri="{FF2B5EF4-FFF2-40B4-BE49-F238E27FC236}">
                    <a16:creationId xmlns:a16="http://schemas.microsoft.com/office/drawing/2014/main" id="{FE4A4C61-42A8-46D5-AAAC-C7CDE9F819A9}"/>
                  </a:ext>
                </a:extLst>
              </p:cNvPr>
              <p:cNvPicPr/>
              <p:nvPr/>
            </p:nvPicPr>
            <p:blipFill>
              <a:blip r:embed="rId5"/>
              <a:stretch>
                <a:fillRect/>
              </a:stretch>
            </p:blipFill>
            <p:spPr>
              <a:xfrm>
                <a:off x="4516763" y="1146051"/>
                <a:ext cx="55908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0D661E2F-DD88-489C-8D55-2BD6FFC39B57}"/>
                  </a:ext>
                </a:extLst>
              </p14:cNvPr>
              <p14:cNvContentPartPr/>
              <p14:nvPr/>
            </p14:nvContentPartPr>
            <p14:xfrm>
              <a:off x="1699763" y="1822491"/>
              <a:ext cx="9321840" cy="211320"/>
            </p14:xfrm>
          </p:contentPart>
        </mc:Choice>
        <mc:Fallback>
          <p:pic>
            <p:nvPicPr>
              <p:cNvPr id="11" name="Ink 10">
                <a:extLst>
                  <a:ext uri="{FF2B5EF4-FFF2-40B4-BE49-F238E27FC236}">
                    <a16:creationId xmlns:a16="http://schemas.microsoft.com/office/drawing/2014/main" id="{0D661E2F-DD88-489C-8D55-2BD6FFC39B57}"/>
                  </a:ext>
                </a:extLst>
              </p:cNvPr>
              <p:cNvPicPr/>
              <p:nvPr/>
            </p:nvPicPr>
            <p:blipFill>
              <a:blip r:embed="rId7"/>
              <a:stretch>
                <a:fillRect/>
              </a:stretch>
            </p:blipFill>
            <p:spPr>
              <a:xfrm>
                <a:off x="1690763" y="1813491"/>
                <a:ext cx="93394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CFFBD3E0-3227-4B73-8464-ADC1BD03EF2F}"/>
                  </a:ext>
                </a:extLst>
              </p14:cNvPr>
              <p14:cNvContentPartPr/>
              <p14:nvPr/>
            </p14:nvContentPartPr>
            <p14:xfrm>
              <a:off x="1898483" y="2111211"/>
              <a:ext cx="1382040" cy="176040"/>
            </p14:xfrm>
          </p:contentPart>
        </mc:Choice>
        <mc:Fallback>
          <p:pic>
            <p:nvPicPr>
              <p:cNvPr id="12" name="Ink 11">
                <a:extLst>
                  <a:ext uri="{FF2B5EF4-FFF2-40B4-BE49-F238E27FC236}">
                    <a16:creationId xmlns:a16="http://schemas.microsoft.com/office/drawing/2014/main" id="{CFFBD3E0-3227-4B73-8464-ADC1BD03EF2F}"/>
                  </a:ext>
                </a:extLst>
              </p:cNvPr>
              <p:cNvPicPr/>
              <p:nvPr/>
            </p:nvPicPr>
            <p:blipFill>
              <a:blip r:embed="rId9"/>
              <a:stretch>
                <a:fillRect/>
              </a:stretch>
            </p:blipFill>
            <p:spPr>
              <a:xfrm>
                <a:off x="1889483" y="2102211"/>
                <a:ext cx="1399680" cy="193680"/>
              </a:xfrm>
              <a:prstGeom prst="rect">
                <a:avLst/>
              </a:prstGeom>
            </p:spPr>
          </p:pic>
        </mc:Fallback>
      </mc:AlternateContent>
    </p:spTree>
    <p:extLst>
      <p:ext uri="{BB962C8B-B14F-4D97-AF65-F5344CB8AC3E}">
        <p14:creationId xmlns:p14="http://schemas.microsoft.com/office/powerpoint/2010/main" val="218549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F6B6-3FC4-49C0-B8BE-E23F65B4FE28}"/>
              </a:ext>
            </a:extLst>
          </p:cNvPr>
          <p:cNvSpPr>
            <a:spLocks noGrp="1"/>
          </p:cNvSpPr>
          <p:nvPr>
            <p:ph type="title"/>
          </p:nvPr>
        </p:nvSpPr>
        <p:spPr/>
        <p:txBody>
          <a:bodyPr>
            <a:normAutofit/>
          </a:bodyPr>
          <a:lstStyle/>
          <a:p>
            <a:r>
              <a:rPr lang="en-IN" dirty="0"/>
              <a:t>Which of these are BST’s?</a:t>
            </a:r>
          </a:p>
        </p:txBody>
      </p:sp>
      <p:pic>
        <p:nvPicPr>
          <p:cNvPr id="3" name="Picture 2">
            <a:extLst>
              <a:ext uri="{FF2B5EF4-FFF2-40B4-BE49-F238E27FC236}">
                <a16:creationId xmlns:a16="http://schemas.microsoft.com/office/drawing/2014/main" id="{0DF9002B-3A2A-41BF-A498-095B12DABEB7}"/>
              </a:ext>
            </a:extLst>
          </p:cNvPr>
          <p:cNvPicPr>
            <a:picLocks noChangeAspect="1"/>
          </p:cNvPicPr>
          <p:nvPr/>
        </p:nvPicPr>
        <p:blipFill>
          <a:blip r:embed="rId2"/>
          <a:stretch>
            <a:fillRect/>
          </a:stretch>
        </p:blipFill>
        <p:spPr>
          <a:xfrm>
            <a:off x="1859032" y="1172685"/>
            <a:ext cx="2381582" cy="1695687"/>
          </a:xfrm>
          <a:prstGeom prst="rect">
            <a:avLst/>
          </a:prstGeom>
        </p:spPr>
      </p:pic>
      <p:pic>
        <p:nvPicPr>
          <p:cNvPr id="4" name="Picture 3">
            <a:extLst>
              <a:ext uri="{FF2B5EF4-FFF2-40B4-BE49-F238E27FC236}">
                <a16:creationId xmlns:a16="http://schemas.microsoft.com/office/drawing/2014/main" id="{BF76E0ED-851F-4B56-A830-4A6BD3B6B82E}"/>
              </a:ext>
            </a:extLst>
          </p:cNvPr>
          <p:cNvPicPr>
            <a:picLocks noChangeAspect="1"/>
          </p:cNvPicPr>
          <p:nvPr/>
        </p:nvPicPr>
        <p:blipFill>
          <a:blip r:embed="rId3"/>
          <a:stretch>
            <a:fillRect/>
          </a:stretch>
        </p:blipFill>
        <p:spPr>
          <a:xfrm>
            <a:off x="5445963" y="1210790"/>
            <a:ext cx="2505425" cy="1619476"/>
          </a:xfrm>
          <a:prstGeom prst="rect">
            <a:avLst/>
          </a:prstGeom>
        </p:spPr>
      </p:pic>
      <p:pic>
        <p:nvPicPr>
          <p:cNvPr id="5" name="Picture 4">
            <a:extLst>
              <a:ext uri="{FF2B5EF4-FFF2-40B4-BE49-F238E27FC236}">
                <a16:creationId xmlns:a16="http://schemas.microsoft.com/office/drawing/2014/main" id="{24C4168C-DB04-44F0-A0F9-FE7D11C5F993}"/>
              </a:ext>
            </a:extLst>
          </p:cNvPr>
          <p:cNvPicPr>
            <a:picLocks noChangeAspect="1"/>
          </p:cNvPicPr>
          <p:nvPr/>
        </p:nvPicPr>
        <p:blipFill>
          <a:blip r:embed="rId4"/>
          <a:stretch>
            <a:fillRect/>
          </a:stretch>
        </p:blipFill>
        <p:spPr>
          <a:xfrm>
            <a:off x="9166130" y="1160521"/>
            <a:ext cx="2543530" cy="1762371"/>
          </a:xfrm>
          <a:prstGeom prst="rect">
            <a:avLst/>
          </a:prstGeom>
        </p:spPr>
      </p:pic>
      <p:pic>
        <p:nvPicPr>
          <p:cNvPr id="6" name="Picture 5">
            <a:extLst>
              <a:ext uri="{FF2B5EF4-FFF2-40B4-BE49-F238E27FC236}">
                <a16:creationId xmlns:a16="http://schemas.microsoft.com/office/drawing/2014/main" id="{EEA36991-50E3-4B05-8B3C-2E19BA941B17}"/>
              </a:ext>
            </a:extLst>
          </p:cNvPr>
          <p:cNvPicPr>
            <a:picLocks noChangeAspect="1"/>
          </p:cNvPicPr>
          <p:nvPr/>
        </p:nvPicPr>
        <p:blipFill>
          <a:blip r:embed="rId5"/>
          <a:stretch>
            <a:fillRect/>
          </a:stretch>
        </p:blipFill>
        <p:spPr>
          <a:xfrm>
            <a:off x="1859032" y="3761215"/>
            <a:ext cx="2924452" cy="2027905"/>
          </a:xfrm>
          <a:prstGeom prst="rect">
            <a:avLst/>
          </a:prstGeom>
        </p:spPr>
      </p:pic>
      <p:sp>
        <p:nvSpPr>
          <p:cNvPr id="7" name="TextBox 6">
            <a:extLst>
              <a:ext uri="{FF2B5EF4-FFF2-40B4-BE49-F238E27FC236}">
                <a16:creationId xmlns:a16="http://schemas.microsoft.com/office/drawing/2014/main" id="{D74CDDEB-3E1B-4D7C-9C63-B5C1A7BCCB03}"/>
              </a:ext>
            </a:extLst>
          </p:cNvPr>
          <p:cNvSpPr txBox="1"/>
          <p:nvPr/>
        </p:nvSpPr>
        <p:spPr>
          <a:xfrm>
            <a:off x="1371600" y="1887793"/>
            <a:ext cx="559769" cy="584775"/>
          </a:xfrm>
          <a:prstGeom prst="rect">
            <a:avLst/>
          </a:prstGeom>
          <a:noFill/>
        </p:spPr>
        <p:txBody>
          <a:bodyPr wrap="none" rtlCol="0">
            <a:spAutoFit/>
          </a:bodyPr>
          <a:lstStyle/>
          <a:p>
            <a:r>
              <a:rPr lang="en-IN" sz="3200" dirty="0"/>
              <a:t>1. </a:t>
            </a:r>
          </a:p>
        </p:txBody>
      </p:sp>
      <p:sp>
        <p:nvSpPr>
          <p:cNvPr id="8" name="TextBox 7">
            <a:extLst>
              <a:ext uri="{FF2B5EF4-FFF2-40B4-BE49-F238E27FC236}">
                <a16:creationId xmlns:a16="http://schemas.microsoft.com/office/drawing/2014/main" id="{25C2CF45-645B-4843-A207-CFE8DF083DE6}"/>
              </a:ext>
            </a:extLst>
          </p:cNvPr>
          <p:cNvSpPr txBox="1"/>
          <p:nvPr/>
        </p:nvSpPr>
        <p:spPr>
          <a:xfrm>
            <a:off x="1263997" y="3989629"/>
            <a:ext cx="595035" cy="584775"/>
          </a:xfrm>
          <a:prstGeom prst="rect">
            <a:avLst/>
          </a:prstGeom>
          <a:noFill/>
        </p:spPr>
        <p:txBody>
          <a:bodyPr wrap="none" rtlCol="0">
            <a:spAutoFit/>
          </a:bodyPr>
          <a:lstStyle/>
          <a:p>
            <a:r>
              <a:rPr lang="en-IN" sz="3200" dirty="0"/>
              <a:t>2. </a:t>
            </a:r>
          </a:p>
        </p:txBody>
      </p:sp>
      <p:sp>
        <p:nvSpPr>
          <p:cNvPr id="9" name="TextBox 8">
            <a:extLst>
              <a:ext uri="{FF2B5EF4-FFF2-40B4-BE49-F238E27FC236}">
                <a16:creationId xmlns:a16="http://schemas.microsoft.com/office/drawing/2014/main" id="{D2E2DFDD-B8E9-4170-B549-4C9FB3B127BA}"/>
              </a:ext>
            </a:extLst>
          </p:cNvPr>
          <p:cNvSpPr txBox="1"/>
          <p:nvPr/>
        </p:nvSpPr>
        <p:spPr>
          <a:xfrm>
            <a:off x="6209071" y="4574404"/>
            <a:ext cx="1584088" cy="369332"/>
          </a:xfrm>
          <a:prstGeom prst="rect">
            <a:avLst/>
          </a:prstGeom>
          <a:noFill/>
        </p:spPr>
        <p:txBody>
          <a:bodyPr wrap="none" rtlCol="0">
            <a:spAutoFit/>
          </a:bodyPr>
          <a:lstStyle/>
          <a:p>
            <a:r>
              <a:rPr lang="en-IN" dirty="0"/>
              <a:t>No, Not a  BST</a:t>
            </a:r>
          </a:p>
        </p:txBody>
      </p:sp>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B628CEE-5D2F-4719-B9FB-6B4CC9AEB72A}"/>
                  </a:ext>
                </a:extLst>
              </p14:cNvPr>
              <p14:cNvContentPartPr/>
              <p14:nvPr/>
            </p14:nvContentPartPr>
            <p14:xfrm>
              <a:off x="2201603" y="1812411"/>
              <a:ext cx="476640" cy="390240"/>
            </p14:xfrm>
          </p:contentPart>
        </mc:Choice>
        <mc:Fallback>
          <p:pic>
            <p:nvPicPr>
              <p:cNvPr id="12" name="Ink 11">
                <a:extLst>
                  <a:ext uri="{FF2B5EF4-FFF2-40B4-BE49-F238E27FC236}">
                    <a16:creationId xmlns:a16="http://schemas.microsoft.com/office/drawing/2014/main" id="{AB628CEE-5D2F-4719-B9FB-6B4CC9AEB72A}"/>
                  </a:ext>
                </a:extLst>
              </p:cNvPr>
              <p:cNvPicPr/>
              <p:nvPr/>
            </p:nvPicPr>
            <p:blipFill>
              <a:blip r:embed="rId7"/>
              <a:stretch>
                <a:fillRect/>
              </a:stretch>
            </p:blipFill>
            <p:spPr>
              <a:xfrm>
                <a:off x="2192603" y="1803411"/>
                <a:ext cx="49428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F8EB6A4A-8579-4180-834D-E6470BAE7549}"/>
                  </a:ext>
                </a:extLst>
              </p14:cNvPr>
              <p14:cNvContentPartPr/>
              <p14:nvPr/>
            </p14:nvContentPartPr>
            <p14:xfrm>
              <a:off x="4118243" y="1128771"/>
              <a:ext cx="390240" cy="390600"/>
            </p14:xfrm>
          </p:contentPart>
        </mc:Choice>
        <mc:Fallback>
          <p:pic>
            <p:nvPicPr>
              <p:cNvPr id="16" name="Ink 15">
                <a:extLst>
                  <a:ext uri="{FF2B5EF4-FFF2-40B4-BE49-F238E27FC236}">
                    <a16:creationId xmlns:a16="http://schemas.microsoft.com/office/drawing/2014/main" id="{F8EB6A4A-8579-4180-834D-E6470BAE7549}"/>
                  </a:ext>
                </a:extLst>
              </p:cNvPr>
              <p:cNvPicPr/>
              <p:nvPr/>
            </p:nvPicPr>
            <p:blipFill>
              <a:blip r:embed="rId9"/>
              <a:stretch>
                <a:fillRect/>
              </a:stretch>
            </p:blipFill>
            <p:spPr>
              <a:xfrm>
                <a:off x="4109243" y="1119771"/>
                <a:ext cx="40788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BCB385D7-A324-4AC3-9C13-83555C9AB590}"/>
                  </a:ext>
                </a:extLst>
              </p14:cNvPr>
              <p14:cNvContentPartPr/>
              <p14:nvPr/>
            </p14:nvContentPartPr>
            <p14:xfrm>
              <a:off x="2785163" y="3691611"/>
              <a:ext cx="768600" cy="1142640"/>
            </p14:xfrm>
          </p:contentPart>
        </mc:Choice>
        <mc:Fallback>
          <p:pic>
            <p:nvPicPr>
              <p:cNvPr id="27" name="Ink 26">
                <a:extLst>
                  <a:ext uri="{FF2B5EF4-FFF2-40B4-BE49-F238E27FC236}">
                    <a16:creationId xmlns:a16="http://schemas.microsoft.com/office/drawing/2014/main" id="{BCB385D7-A324-4AC3-9C13-83555C9AB590}"/>
                  </a:ext>
                </a:extLst>
              </p:cNvPr>
              <p:cNvPicPr/>
              <p:nvPr/>
            </p:nvPicPr>
            <p:blipFill>
              <a:blip r:embed="rId11"/>
              <a:stretch>
                <a:fillRect/>
              </a:stretch>
            </p:blipFill>
            <p:spPr>
              <a:xfrm>
                <a:off x="2776163" y="3682611"/>
                <a:ext cx="786240" cy="1160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50930BEF-187F-4143-A77A-2C0F712FF1C7}"/>
                  </a:ext>
                </a:extLst>
              </p14:cNvPr>
              <p14:cNvContentPartPr/>
              <p14:nvPr/>
            </p14:nvContentPartPr>
            <p14:xfrm>
              <a:off x="2635403" y="5086251"/>
              <a:ext cx="644400" cy="636840"/>
            </p14:xfrm>
          </p:contentPart>
        </mc:Choice>
        <mc:Fallback>
          <p:pic>
            <p:nvPicPr>
              <p:cNvPr id="28" name="Ink 27">
                <a:extLst>
                  <a:ext uri="{FF2B5EF4-FFF2-40B4-BE49-F238E27FC236}">
                    <a16:creationId xmlns:a16="http://schemas.microsoft.com/office/drawing/2014/main" id="{50930BEF-187F-4143-A77A-2C0F712FF1C7}"/>
                  </a:ext>
                </a:extLst>
              </p:cNvPr>
              <p:cNvPicPr/>
              <p:nvPr/>
            </p:nvPicPr>
            <p:blipFill>
              <a:blip r:embed="rId13"/>
              <a:stretch>
                <a:fillRect/>
              </a:stretch>
            </p:blipFill>
            <p:spPr>
              <a:xfrm>
                <a:off x="2626403" y="5077251"/>
                <a:ext cx="66204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CA27EB0D-C996-4D4D-BBE9-6C930DD00026}"/>
                  </a:ext>
                </a:extLst>
              </p14:cNvPr>
              <p14:cNvContentPartPr/>
              <p14:nvPr/>
            </p14:nvContentPartPr>
            <p14:xfrm>
              <a:off x="4025003" y="3830571"/>
              <a:ext cx="896760" cy="937080"/>
            </p14:xfrm>
          </p:contentPart>
        </mc:Choice>
        <mc:Fallback>
          <p:pic>
            <p:nvPicPr>
              <p:cNvPr id="31" name="Ink 30">
                <a:extLst>
                  <a:ext uri="{FF2B5EF4-FFF2-40B4-BE49-F238E27FC236}">
                    <a16:creationId xmlns:a16="http://schemas.microsoft.com/office/drawing/2014/main" id="{CA27EB0D-C996-4D4D-BBE9-6C930DD00026}"/>
                  </a:ext>
                </a:extLst>
              </p:cNvPr>
              <p:cNvPicPr/>
              <p:nvPr/>
            </p:nvPicPr>
            <p:blipFill>
              <a:blip r:embed="rId15"/>
              <a:stretch>
                <a:fillRect/>
              </a:stretch>
            </p:blipFill>
            <p:spPr>
              <a:xfrm>
                <a:off x="4016003" y="3821571"/>
                <a:ext cx="914400" cy="954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CA7B3917-CF0D-45D4-94BB-CA58E6D64CC8}"/>
                  </a:ext>
                </a:extLst>
              </p14:cNvPr>
              <p14:cNvContentPartPr/>
              <p14:nvPr/>
            </p14:nvContentPartPr>
            <p14:xfrm>
              <a:off x="5655083" y="4139811"/>
              <a:ext cx="2438280" cy="1119240"/>
            </p14:xfrm>
          </p:contentPart>
        </mc:Choice>
        <mc:Fallback>
          <p:pic>
            <p:nvPicPr>
              <p:cNvPr id="32" name="Ink 31">
                <a:extLst>
                  <a:ext uri="{FF2B5EF4-FFF2-40B4-BE49-F238E27FC236}">
                    <a16:creationId xmlns:a16="http://schemas.microsoft.com/office/drawing/2014/main" id="{CA7B3917-CF0D-45D4-94BB-CA58E6D64CC8}"/>
                  </a:ext>
                </a:extLst>
              </p:cNvPr>
              <p:cNvPicPr/>
              <p:nvPr/>
            </p:nvPicPr>
            <p:blipFill>
              <a:blip r:embed="rId17"/>
              <a:stretch>
                <a:fillRect/>
              </a:stretch>
            </p:blipFill>
            <p:spPr>
              <a:xfrm>
                <a:off x="5646072" y="4130811"/>
                <a:ext cx="2455941" cy="1136880"/>
              </a:xfrm>
              <a:prstGeom prst="rect">
                <a:avLst/>
              </a:prstGeom>
            </p:spPr>
          </p:pic>
        </mc:Fallback>
      </mc:AlternateContent>
    </p:spTree>
    <p:extLst>
      <p:ext uri="{BB962C8B-B14F-4D97-AF65-F5344CB8AC3E}">
        <p14:creationId xmlns:p14="http://schemas.microsoft.com/office/powerpoint/2010/main" val="69310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2E1-B191-477F-8A38-D3333ED68F0D}"/>
              </a:ext>
            </a:extLst>
          </p:cNvPr>
          <p:cNvSpPr>
            <a:spLocks noGrp="1"/>
          </p:cNvSpPr>
          <p:nvPr>
            <p:ph type="title"/>
          </p:nvPr>
        </p:nvSpPr>
        <p:spPr/>
        <p:txBody>
          <a:bodyPr>
            <a:normAutofit/>
          </a:bodyPr>
          <a:lstStyle/>
          <a:p>
            <a:r>
              <a:rPr lang="en-IN" dirty="0"/>
              <a:t>Comparison</a:t>
            </a:r>
          </a:p>
        </p:txBody>
      </p:sp>
      <p:sp>
        <p:nvSpPr>
          <p:cNvPr id="5" name="TextBox 4">
            <a:extLst>
              <a:ext uri="{FF2B5EF4-FFF2-40B4-BE49-F238E27FC236}">
                <a16:creationId xmlns:a16="http://schemas.microsoft.com/office/drawing/2014/main" id="{8C625A62-ECA5-4322-B6AC-DD1E1A966067}"/>
              </a:ext>
            </a:extLst>
          </p:cNvPr>
          <p:cNvSpPr txBox="1"/>
          <p:nvPr/>
        </p:nvSpPr>
        <p:spPr>
          <a:xfrm>
            <a:off x="1622323" y="1308764"/>
            <a:ext cx="9517626" cy="1200329"/>
          </a:xfrm>
          <a:prstGeom prst="rect">
            <a:avLst/>
          </a:prstGeom>
          <a:noFill/>
        </p:spPr>
        <p:txBody>
          <a:bodyPr wrap="square" rtlCol="0">
            <a:spAutoFit/>
          </a:bodyPr>
          <a:lstStyle/>
          <a:p>
            <a:r>
              <a:rPr lang="en-IN" b="1" dirty="0"/>
              <a:t>What operations do we require for a modifiable collection:</a:t>
            </a:r>
          </a:p>
          <a:p>
            <a:pPr marL="342900" indent="-342900">
              <a:buAutoNum type="alphaLcParenR"/>
            </a:pPr>
            <a:r>
              <a:rPr lang="en-IN" b="1" dirty="0"/>
              <a:t>Search(x)</a:t>
            </a:r>
          </a:p>
          <a:p>
            <a:pPr marL="342900" indent="-342900">
              <a:buAutoNum type="alphaLcParenR"/>
            </a:pPr>
            <a:r>
              <a:rPr lang="en-IN" b="1" dirty="0"/>
              <a:t>Insert(x)</a:t>
            </a:r>
          </a:p>
          <a:p>
            <a:pPr marL="342900" indent="-342900">
              <a:buAutoNum type="alphaLcParenR"/>
            </a:pPr>
            <a:r>
              <a:rPr lang="en-IN" b="1" dirty="0"/>
              <a:t>Remove(x)</a:t>
            </a:r>
          </a:p>
        </p:txBody>
      </p:sp>
      <p:sp>
        <p:nvSpPr>
          <p:cNvPr id="4" name="TextBox 3">
            <a:extLst>
              <a:ext uri="{FF2B5EF4-FFF2-40B4-BE49-F238E27FC236}">
                <a16:creationId xmlns:a16="http://schemas.microsoft.com/office/drawing/2014/main" id="{F25B0EF7-826F-4E75-AE8C-99F67482F8C8}"/>
              </a:ext>
            </a:extLst>
          </p:cNvPr>
          <p:cNvSpPr txBox="1"/>
          <p:nvPr/>
        </p:nvSpPr>
        <p:spPr>
          <a:xfrm>
            <a:off x="1563329" y="2934929"/>
            <a:ext cx="3357779" cy="369332"/>
          </a:xfrm>
          <a:prstGeom prst="rect">
            <a:avLst/>
          </a:prstGeom>
          <a:noFill/>
        </p:spPr>
        <p:txBody>
          <a:bodyPr wrap="none" rtlCol="0">
            <a:spAutoFit/>
          </a:bodyPr>
          <a:lstStyle/>
          <a:p>
            <a:r>
              <a:rPr lang="en-IN" dirty="0"/>
              <a:t>What Data Structure can we use?</a:t>
            </a:r>
          </a:p>
        </p:txBody>
      </p:sp>
      <p:pic>
        <p:nvPicPr>
          <p:cNvPr id="7" name="Picture 6">
            <a:extLst>
              <a:ext uri="{FF2B5EF4-FFF2-40B4-BE49-F238E27FC236}">
                <a16:creationId xmlns:a16="http://schemas.microsoft.com/office/drawing/2014/main" id="{5729B395-6C43-4163-B717-B079E8FAB84D}"/>
              </a:ext>
            </a:extLst>
          </p:cNvPr>
          <p:cNvPicPr>
            <a:picLocks noChangeAspect="1"/>
          </p:cNvPicPr>
          <p:nvPr/>
        </p:nvPicPr>
        <p:blipFill rotWithShape="1">
          <a:blip r:embed="rId2"/>
          <a:srcRect t="4801"/>
          <a:stretch/>
        </p:blipFill>
        <p:spPr>
          <a:xfrm>
            <a:off x="1622323" y="3429000"/>
            <a:ext cx="10191136" cy="2473462"/>
          </a:xfrm>
          <a:prstGeom prst="rect">
            <a:avLst/>
          </a:prstGeom>
        </p:spPr>
      </p:pic>
    </p:spTree>
    <p:extLst>
      <p:ext uri="{BB962C8B-B14F-4D97-AF65-F5344CB8AC3E}">
        <p14:creationId xmlns:p14="http://schemas.microsoft.com/office/powerpoint/2010/main" val="343713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Creating a Binary Tree</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86CF034B-FED6-4146-957C-2267DA3FC1BC}"/>
                  </a:ext>
                </a:extLst>
              </p14:cNvPr>
              <p14:cNvContentPartPr/>
              <p14:nvPr/>
            </p14:nvContentPartPr>
            <p14:xfrm>
              <a:off x="535163" y="982611"/>
              <a:ext cx="2592000" cy="676800"/>
            </p14:xfrm>
          </p:contentPart>
        </mc:Choice>
        <mc:Fallback>
          <p:pic>
            <p:nvPicPr>
              <p:cNvPr id="11" name="Ink 10">
                <a:extLst>
                  <a:ext uri="{FF2B5EF4-FFF2-40B4-BE49-F238E27FC236}">
                    <a16:creationId xmlns:a16="http://schemas.microsoft.com/office/drawing/2014/main" id="{86CF034B-FED6-4146-957C-2267DA3FC1BC}"/>
                  </a:ext>
                </a:extLst>
              </p:cNvPr>
              <p:cNvPicPr/>
              <p:nvPr/>
            </p:nvPicPr>
            <p:blipFill>
              <a:blip r:embed="rId3"/>
              <a:stretch>
                <a:fillRect/>
              </a:stretch>
            </p:blipFill>
            <p:spPr>
              <a:xfrm>
                <a:off x="526163" y="973611"/>
                <a:ext cx="2609640" cy="69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45B8BA49-8F84-441B-A87E-6EE791B42396}"/>
                  </a:ext>
                </a:extLst>
              </p14:cNvPr>
              <p14:cNvContentPartPr/>
              <p14:nvPr/>
            </p14:nvContentPartPr>
            <p14:xfrm>
              <a:off x="4603163" y="687771"/>
              <a:ext cx="2363040" cy="2339280"/>
            </p14:xfrm>
          </p:contentPart>
        </mc:Choice>
        <mc:Fallback>
          <p:pic>
            <p:nvPicPr>
              <p:cNvPr id="31" name="Ink 30">
                <a:extLst>
                  <a:ext uri="{FF2B5EF4-FFF2-40B4-BE49-F238E27FC236}">
                    <a16:creationId xmlns:a16="http://schemas.microsoft.com/office/drawing/2014/main" id="{45B8BA49-8F84-441B-A87E-6EE791B42396}"/>
                  </a:ext>
                </a:extLst>
              </p:cNvPr>
              <p:cNvPicPr/>
              <p:nvPr/>
            </p:nvPicPr>
            <p:blipFill>
              <a:blip r:embed="rId5"/>
              <a:stretch>
                <a:fillRect/>
              </a:stretch>
            </p:blipFill>
            <p:spPr>
              <a:xfrm>
                <a:off x="4594163" y="678771"/>
                <a:ext cx="2380680" cy="2356920"/>
              </a:xfrm>
              <a:prstGeom prst="rect">
                <a:avLst/>
              </a:prstGeom>
            </p:spPr>
          </p:pic>
        </mc:Fallback>
      </mc:AlternateContent>
    </p:spTree>
    <p:extLst>
      <p:ext uri="{BB962C8B-B14F-4D97-AF65-F5344CB8AC3E}">
        <p14:creationId xmlns:p14="http://schemas.microsoft.com/office/powerpoint/2010/main" val="137128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Find the sum of all nodes in a Binary Tree</a:t>
            </a:r>
          </a:p>
        </p:txBody>
      </p:sp>
      <mc:AlternateContent xmlns:mc="http://schemas.openxmlformats.org/markup-compatibility/2006">
        <mc:Choice xmlns:p14="http://schemas.microsoft.com/office/powerpoint/2010/main" Requires="p14">
          <p:contentPart p14:bwMode="auto" r:id="rId2">
            <p14:nvContentPartPr>
              <p14:cNvPr id="111" name="Ink 110">
                <a:extLst>
                  <a:ext uri="{FF2B5EF4-FFF2-40B4-BE49-F238E27FC236}">
                    <a16:creationId xmlns:a16="http://schemas.microsoft.com/office/drawing/2014/main" id="{54C5718C-0F26-4F20-BE5A-403F838290BD}"/>
                  </a:ext>
                </a:extLst>
              </p14:cNvPr>
              <p14:cNvContentPartPr/>
              <p14:nvPr/>
            </p14:nvContentPartPr>
            <p14:xfrm>
              <a:off x="2155523" y="5064291"/>
              <a:ext cx="155880" cy="509040"/>
            </p14:xfrm>
          </p:contentPart>
        </mc:Choice>
        <mc:Fallback>
          <p:pic>
            <p:nvPicPr>
              <p:cNvPr id="111" name="Ink 110">
                <a:extLst>
                  <a:ext uri="{FF2B5EF4-FFF2-40B4-BE49-F238E27FC236}">
                    <a16:creationId xmlns:a16="http://schemas.microsoft.com/office/drawing/2014/main" id="{54C5718C-0F26-4F20-BE5A-403F838290BD}"/>
                  </a:ext>
                </a:extLst>
              </p:cNvPr>
              <p:cNvPicPr/>
              <p:nvPr/>
            </p:nvPicPr>
            <p:blipFill>
              <a:blip r:embed="rId3"/>
              <a:stretch>
                <a:fillRect/>
              </a:stretch>
            </p:blipFill>
            <p:spPr>
              <a:xfrm>
                <a:off x="2146523" y="5055291"/>
                <a:ext cx="17352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3" name="Ink 212">
                <a:extLst>
                  <a:ext uri="{FF2B5EF4-FFF2-40B4-BE49-F238E27FC236}">
                    <a16:creationId xmlns:a16="http://schemas.microsoft.com/office/drawing/2014/main" id="{C8FCE510-7652-4CD5-A7FF-4C5377193353}"/>
                  </a:ext>
                </a:extLst>
              </p14:cNvPr>
              <p14:cNvContentPartPr/>
              <p14:nvPr/>
            </p14:nvContentPartPr>
            <p14:xfrm>
              <a:off x="222323" y="759411"/>
              <a:ext cx="11118960" cy="3936240"/>
            </p14:xfrm>
          </p:contentPart>
        </mc:Choice>
        <mc:Fallback>
          <p:pic>
            <p:nvPicPr>
              <p:cNvPr id="213" name="Ink 212">
                <a:extLst>
                  <a:ext uri="{FF2B5EF4-FFF2-40B4-BE49-F238E27FC236}">
                    <a16:creationId xmlns:a16="http://schemas.microsoft.com/office/drawing/2014/main" id="{C8FCE510-7652-4CD5-A7FF-4C5377193353}"/>
                  </a:ext>
                </a:extLst>
              </p:cNvPr>
              <p:cNvPicPr/>
              <p:nvPr/>
            </p:nvPicPr>
            <p:blipFill>
              <a:blip r:embed="rId5"/>
              <a:stretch>
                <a:fillRect/>
              </a:stretch>
            </p:blipFill>
            <p:spPr>
              <a:xfrm>
                <a:off x="213323" y="750411"/>
                <a:ext cx="11136600" cy="3953880"/>
              </a:xfrm>
              <a:prstGeom prst="rect">
                <a:avLst/>
              </a:prstGeom>
            </p:spPr>
          </p:pic>
        </mc:Fallback>
      </mc:AlternateContent>
    </p:spTree>
    <p:extLst>
      <p:ext uri="{BB962C8B-B14F-4D97-AF65-F5344CB8AC3E}">
        <p14:creationId xmlns:p14="http://schemas.microsoft.com/office/powerpoint/2010/main" val="426801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7655494" cy="523220"/>
          </a:xfrm>
          <a:prstGeom prst="rect">
            <a:avLst/>
          </a:prstGeom>
          <a:noFill/>
        </p:spPr>
        <p:txBody>
          <a:bodyPr wrap="none" rtlCol="0">
            <a:spAutoFit/>
          </a:bodyPr>
          <a:lstStyle/>
          <a:p>
            <a:r>
              <a:rPr lang="en-IN" sz="2800" b="1" dirty="0"/>
              <a:t>Data Structures: </a:t>
            </a:r>
            <a:r>
              <a:rPr lang="en-IN" sz="2800" dirty="0"/>
              <a:t>Ways to store and organize data.</a:t>
            </a:r>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767074"/>
            <a:ext cx="7241457" cy="1754326"/>
          </a:xfrm>
          <a:prstGeom prst="rect">
            <a:avLst/>
          </a:prstGeom>
          <a:noFill/>
        </p:spPr>
        <p:txBody>
          <a:bodyPr wrap="square" rtlCol="0">
            <a:spAutoFit/>
          </a:bodyPr>
          <a:lstStyle/>
          <a:p>
            <a:r>
              <a:rPr lang="en-IN" dirty="0"/>
              <a:t>For different type of data we use different data structures. The choice of data structures may depend on the following factors:</a:t>
            </a:r>
          </a:p>
          <a:p>
            <a:pPr marL="285750" indent="-285750">
              <a:buFont typeface="Arial" panose="020B0604020202020204" pitchFamily="34" charset="0"/>
              <a:buChar char="•"/>
            </a:pPr>
            <a:r>
              <a:rPr lang="en-IN" dirty="0"/>
              <a:t>What needs to be stored?</a:t>
            </a:r>
          </a:p>
          <a:p>
            <a:pPr marL="285750" indent="-285750">
              <a:buFont typeface="Arial" panose="020B0604020202020204" pitchFamily="34" charset="0"/>
              <a:buChar char="•"/>
            </a:pPr>
            <a:r>
              <a:rPr lang="en-IN" dirty="0"/>
              <a:t>Cost of Operations</a:t>
            </a:r>
          </a:p>
          <a:p>
            <a:pPr marL="285750" indent="-285750">
              <a:buFont typeface="Arial" panose="020B0604020202020204" pitchFamily="34" charset="0"/>
              <a:buChar char="•"/>
            </a:pPr>
            <a:r>
              <a:rPr lang="en-IN" dirty="0"/>
              <a:t>Memory Usage</a:t>
            </a:r>
          </a:p>
          <a:p>
            <a:pPr marL="285750" indent="-285750">
              <a:buFont typeface="Arial" panose="020B0604020202020204" pitchFamily="34" charset="0"/>
              <a:buChar char="•"/>
            </a:pPr>
            <a:r>
              <a:rPr lang="en-IN" dirty="0"/>
              <a:t>Ease of Implementation(may not be a Primary Factor)</a:t>
            </a:r>
          </a:p>
        </p:txBody>
      </p:sp>
      <p:sp>
        <p:nvSpPr>
          <p:cNvPr id="6" name="TextBox 5">
            <a:extLst>
              <a:ext uri="{FF2B5EF4-FFF2-40B4-BE49-F238E27FC236}">
                <a16:creationId xmlns:a16="http://schemas.microsoft.com/office/drawing/2014/main" id="{6548D8DB-24AD-49B2-9BFF-8B94C641459C}"/>
              </a:ext>
            </a:extLst>
          </p:cNvPr>
          <p:cNvSpPr txBox="1"/>
          <p:nvPr/>
        </p:nvSpPr>
        <p:spPr>
          <a:xfrm>
            <a:off x="2212258" y="3805085"/>
            <a:ext cx="8568813" cy="1815882"/>
          </a:xfrm>
          <a:prstGeom prst="rect">
            <a:avLst/>
          </a:prstGeom>
          <a:noFill/>
        </p:spPr>
        <p:txBody>
          <a:bodyPr wrap="square" rtlCol="0">
            <a:spAutoFit/>
          </a:bodyPr>
          <a:lstStyle/>
          <a:p>
            <a:r>
              <a:rPr lang="en-IN" sz="2800" b="1" dirty="0"/>
              <a:t>What would be the best Data Structure to Organize Hierarchical data?</a:t>
            </a:r>
            <a:br>
              <a:rPr lang="en-IN" sz="2800" b="1" dirty="0"/>
            </a:br>
            <a:r>
              <a:rPr lang="en-IN" sz="2800" b="1" dirty="0"/>
              <a:t>For example organizational hierarchy of some company?</a:t>
            </a:r>
          </a:p>
        </p:txBody>
      </p:sp>
      <p:sp>
        <p:nvSpPr>
          <p:cNvPr id="2" name="Title 1">
            <a:extLst>
              <a:ext uri="{FF2B5EF4-FFF2-40B4-BE49-F238E27FC236}">
                <a16:creationId xmlns:a16="http://schemas.microsoft.com/office/drawing/2014/main" id="{85BB9574-9325-4400-86B5-1745A5E01078}"/>
              </a:ext>
            </a:extLst>
          </p:cNvPr>
          <p:cNvSpPr>
            <a:spLocks noGrp="1"/>
          </p:cNvSpPr>
          <p:nvPr>
            <p:ph type="title"/>
          </p:nvPr>
        </p:nvSpPr>
        <p:spPr/>
        <p:txBody>
          <a:bodyPr/>
          <a:lstStyle/>
          <a:p>
            <a:r>
              <a:rPr lang="en-IN" dirty="0"/>
              <a:t>Introduction</a:t>
            </a:r>
          </a:p>
        </p:txBody>
      </p:sp>
      <mc:AlternateContent xmlns:mc="http://schemas.openxmlformats.org/markup-compatibility/2006">
        <mc:Choice xmlns:p14="http://schemas.microsoft.com/office/powerpoint/2010/main" Requires="p14">
          <p:contentPart p14:bwMode="auto" r:id="rId2">
            <p14:nvContentPartPr>
              <p14:cNvPr id="39" name="Ink 38">
                <a:extLst>
                  <a:ext uri="{FF2B5EF4-FFF2-40B4-BE49-F238E27FC236}">
                    <a16:creationId xmlns:a16="http://schemas.microsoft.com/office/drawing/2014/main" id="{810CDDC4-B22E-4C86-BBC4-34B8C03A875B}"/>
                  </a:ext>
                </a:extLst>
              </p14:cNvPr>
              <p14:cNvContentPartPr/>
              <p14:nvPr/>
            </p14:nvContentPartPr>
            <p14:xfrm>
              <a:off x="2147282" y="2336211"/>
              <a:ext cx="603000" cy="751320"/>
            </p14:xfrm>
          </p:contentPart>
        </mc:Choice>
        <mc:Fallback>
          <p:pic>
            <p:nvPicPr>
              <p:cNvPr id="39" name="Ink 38">
                <a:extLst>
                  <a:ext uri="{FF2B5EF4-FFF2-40B4-BE49-F238E27FC236}">
                    <a16:creationId xmlns:a16="http://schemas.microsoft.com/office/drawing/2014/main" id="{810CDDC4-B22E-4C86-BBC4-34B8C03A875B}"/>
                  </a:ext>
                </a:extLst>
              </p:cNvPr>
              <p:cNvPicPr/>
              <p:nvPr/>
            </p:nvPicPr>
            <p:blipFill>
              <a:blip r:embed="rId3"/>
              <a:stretch>
                <a:fillRect/>
              </a:stretch>
            </p:blipFill>
            <p:spPr>
              <a:xfrm>
                <a:off x="2138282" y="2327211"/>
                <a:ext cx="62064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3" name="Ink 52">
                <a:extLst>
                  <a:ext uri="{FF2B5EF4-FFF2-40B4-BE49-F238E27FC236}">
                    <a16:creationId xmlns:a16="http://schemas.microsoft.com/office/drawing/2014/main" id="{85CCE022-3FB5-431E-AAA1-02D6DC99E0C8}"/>
                  </a:ext>
                </a:extLst>
              </p14:cNvPr>
              <p14:cNvContentPartPr/>
              <p14:nvPr/>
            </p14:nvContentPartPr>
            <p14:xfrm>
              <a:off x="4287482" y="2583171"/>
              <a:ext cx="2466360" cy="652680"/>
            </p14:xfrm>
          </p:contentPart>
        </mc:Choice>
        <mc:Fallback>
          <p:pic>
            <p:nvPicPr>
              <p:cNvPr id="53" name="Ink 52">
                <a:extLst>
                  <a:ext uri="{FF2B5EF4-FFF2-40B4-BE49-F238E27FC236}">
                    <a16:creationId xmlns:a16="http://schemas.microsoft.com/office/drawing/2014/main" id="{85CCE022-3FB5-431E-AAA1-02D6DC99E0C8}"/>
                  </a:ext>
                </a:extLst>
              </p:cNvPr>
              <p:cNvPicPr/>
              <p:nvPr/>
            </p:nvPicPr>
            <p:blipFill>
              <a:blip r:embed="rId5"/>
              <a:stretch>
                <a:fillRect/>
              </a:stretch>
            </p:blipFill>
            <p:spPr>
              <a:xfrm>
                <a:off x="4278482" y="2574171"/>
                <a:ext cx="248400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1B996671-3DD6-4059-A521-46108762399B}"/>
                  </a:ext>
                </a:extLst>
              </p14:cNvPr>
              <p14:cNvContentPartPr/>
              <p14:nvPr/>
            </p14:nvContentPartPr>
            <p14:xfrm>
              <a:off x="2222522" y="3239091"/>
              <a:ext cx="436320" cy="217800"/>
            </p14:xfrm>
          </p:contentPart>
        </mc:Choice>
        <mc:Fallback>
          <p:pic>
            <p:nvPicPr>
              <p:cNvPr id="54" name="Ink 53">
                <a:extLst>
                  <a:ext uri="{FF2B5EF4-FFF2-40B4-BE49-F238E27FC236}">
                    <a16:creationId xmlns:a16="http://schemas.microsoft.com/office/drawing/2014/main" id="{1B996671-3DD6-4059-A521-46108762399B}"/>
                  </a:ext>
                </a:extLst>
              </p:cNvPr>
              <p:cNvPicPr/>
              <p:nvPr/>
            </p:nvPicPr>
            <p:blipFill>
              <a:blip r:embed="rId7"/>
              <a:stretch>
                <a:fillRect/>
              </a:stretch>
            </p:blipFill>
            <p:spPr>
              <a:xfrm>
                <a:off x="2213522" y="3230091"/>
                <a:ext cx="453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1" name="Ink 90">
                <a:extLst>
                  <a:ext uri="{FF2B5EF4-FFF2-40B4-BE49-F238E27FC236}">
                    <a16:creationId xmlns:a16="http://schemas.microsoft.com/office/drawing/2014/main" id="{1DBA7661-6A69-4039-863F-75CB72975EA7}"/>
                  </a:ext>
                </a:extLst>
              </p14:cNvPr>
              <p14:cNvContentPartPr/>
              <p14:nvPr/>
            </p14:nvContentPartPr>
            <p14:xfrm>
              <a:off x="8420603" y="2187891"/>
              <a:ext cx="2358360" cy="1616400"/>
            </p14:xfrm>
          </p:contentPart>
        </mc:Choice>
        <mc:Fallback>
          <p:pic>
            <p:nvPicPr>
              <p:cNvPr id="91" name="Ink 90">
                <a:extLst>
                  <a:ext uri="{FF2B5EF4-FFF2-40B4-BE49-F238E27FC236}">
                    <a16:creationId xmlns:a16="http://schemas.microsoft.com/office/drawing/2014/main" id="{1DBA7661-6A69-4039-863F-75CB72975EA7}"/>
                  </a:ext>
                </a:extLst>
              </p:cNvPr>
              <p:cNvPicPr/>
              <p:nvPr/>
            </p:nvPicPr>
            <p:blipFill>
              <a:blip r:embed="rId9"/>
              <a:stretch>
                <a:fillRect/>
              </a:stretch>
            </p:blipFill>
            <p:spPr>
              <a:xfrm>
                <a:off x="8411603" y="2178891"/>
                <a:ext cx="2376000" cy="163404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Dry Run - Sum of all nodes in a Binary Tree</a:t>
            </a:r>
          </a:p>
        </p:txBody>
      </p:sp>
      <mc:AlternateContent xmlns:mc="http://schemas.openxmlformats.org/markup-compatibility/2006">
        <mc:Choice xmlns:p14="http://schemas.microsoft.com/office/powerpoint/2010/main" Requires="p14">
          <p:contentPart p14:bwMode="auto" r:id="rId2">
            <p14:nvContentPartPr>
              <p14:cNvPr id="111" name="Ink 110">
                <a:extLst>
                  <a:ext uri="{FF2B5EF4-FFF2-40B4-BE49-F238E27FC236}">
                    <a16:creationId xmlns:a16="http://schemas.microsoft.com/office/drawing/2014/main" id="{54C5718C-0F26-4F20-BE5A-403F838290BD}"/>
                  </a:ext>
                </a:extLst>
              </p14:cNvPr>
              <p14:cNvContentPartPr/>
              <p14:nvPr/>
            </p14:nvContentPartPr>
            <p14:xfrm>
              <a:off x="235389" y="4891124"/>
              <a:ext cx="97512" cy="318435"/>
            </p14:xfrm>
          </p:contentPart>
        </mc:Choice>
        <mc:Fallback>
          <p:pic>
            <p:nvPicPr>
              <p:cNvPr id="111" name="Ink 110">
                <a:extLst>
                  <a:ext uri="{FF2B5EF4-FFF2-40B4-BE49-F238E27FC236}">
                    <a16:creationId xmlns:a16="http://schemas.microsoft.com/office/drawing/2014/main" id="{54C5718C-0F26-4F20-BE5A-403F838290BD}"/>
                  </a:ext>
                </a:extLst>
              </p:cNvPr>
              <p:cNvPicPr/>
              <p:nvPr/>
            </p:nvPicPr>
            <p:blipFill>
              <a:blip r:embed="rId3"/>
              <a:stretch>
                <a:fillRect/>
              </a:stretch>
            </p:blipFill>
            <p:spPr>
              <a:xfrm>
                <a:off x="226393" y="4882129"/>
                <a:ext cx="115143" cy="336066"/>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3" name="Ink 212">
                <a:extLst>
                  <a:ext uri="{FF2B5EF4-FFF2-40B4-BE49-F238E27FC236}">
                    <a16:creationId xmlns:a16="http://schemas.microsoft.com/office/drawing/2014/main" id="{C8FCE510-7652-4CD5-A7FF-4C5377193353}"/>
                  </a:ext>
                </a:extLst>
              </p14:cNvPr>
              <p14:cNvContentPartPr/>
              <p14:nvPr/>
            </p14:nvContentPartPr>
            <p14:xfrm>
              <a:off x="279563" y="759411"/>
              <a:ext cx="8480520" cy="3901320"/>
            </p14:xfrm>
          </p:contentPart>
        </mc:Choice>
        <mc:Fallback>
          <p:pic>
            <p:nvPicPr>
              <p:cNvPr id="213" name="Ink 212">
                <a:extLst>
                  <a:ext uri="{FF2B5EF4-FFF2-40B4-BE49-F238E27FC236}">
                    <a16:creationId xmlns:a16="http://schemas.microsoft.com/office/drawing/2014/main" id="{C8FCE510-7652-4CD5-A7FF-4C5377193353}"/>
                  </a:ext>
                </a:extLst>
              </p:cNvPr>
              <p:cNvPicPr/>
              <p:nvPr/>
            </p:nvPicPr>
            <p:blipFill>
              <a:blip r:embed="rId5"/>
              <a:stretch>
                <a:fillRect/>
              </a:stretch>
            </p:blipFill>
            <p:spPr>
              <a:xfrm>
                <a:off x="270563" y="750411"/>
                <a:ext cx="8498160" cy="391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8" name="Ink 87">
                <a:extLst>
                  <a:ext uri="{FF2B5EF4-FFF2-40B4-BE49-F238E27FC236}">
                    <a16:creationId xmlns:a16="http://schemas.microsoft.com/office/drawing/2014/main" id="{6D3464FF-0C50-44A5-BD9A-DF6F65FB3E65}"/>
                  </a:ext>
                </a:extLst>
              </p14:cNvPr>
              <p14:cNvContentPartPr/>
              <p14:nvPr/>
            </p14:nvContentPartPr>
            <p14:xfrm>
              <a:off x="518603" y="566451"/>
              <a:ext cx="729720" cy="735480"/>
            </p14:xfrm>
          </p:contentPart>
        </mc:Choice>
        <mc:Fallback>
          <p:pic>
            <p:nvPicPr>
              <p:cNvPr id="88" name="Ink 87">
                <a:extLst>
                  <a:ext uri="{FF2B5EF4-FFF2-40B4-BE49-F238E27FC236}">
                    <a16:creationId xmlns:a16="http://schemas.microsoft.com/office/drawing/2014/main" id="{6D3464FF-0C50-44A5-BD9A-DF6F65FB3E65}"/>
                  </a:ext>
                </a:extLst>
              </p:cNvPr>
              <p:cNvPicPr/>
              <p:nvPr/>
            </p:nvPicPr>
            <p:blipFill>
              <a:blip r:embed="rId7"/>
              <a:stretch>
                <a:fillRect/>
              </a:stretch>
            </p:blipFill>
            <p:spPr>
              <a:xfrm>
                <a:off x="509603" y="557451"/>
                <a:ext cx="74736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9" name="Ink 88">
                <a:extLst>
                  <a:ext uri="{FF2B5EF4-FFF2-40B4-BE49-F238E27FC236}">
                    <a16:creationId xmlns:a16="http://schemas.microsoft.com/office/drawing/2014/main" id="{D7C57BEF-1653-46E8-B61F-0AE4EA8C6436}"/>
                  </a:ext>
                </a:extLst>
              </p14:cNvPr>
              <p14:cNvContentPartPr/>
              <p14:nvPr/>
            </p14:nvContentPartPr>
            <p14:xfrm>
              <a:off x="4821683" y="4590171"/>
              <a:ext cx="937800" cy="228960"/>
            </p14:xfrm>
          </p:contentPart>
        </mc:Choice>
        <mc:Fallback>
          <p:pic>
            <p:nvPicPr>
              <p:cNvPr id="89" name="Ink 88">
                <a:extLst>
                  <a:ext uri="{FF2B5EF4-FFF2-40B4-BE49-F238E27FC236}">
                    <a16:creationId xmlns:a16="http://schemas.microsoft.com/office/drawing/2014/main" id="{D7C57BEF-1653-46E8-B61F-0AE4EA8C6436}"/>
                  </a:ext>
                </a:extLst>
              </p:cNvPr>
              <p:cNvPicPr/>
              <p:nvPr/>
            </p:nvPicPr>
            <p:blipFill>
              <a:blip r:embed="rId9"/>
              <a:stretch>
                <a:fillRect/>
              </a:stretch>
            </p:blipFill>
            <p:spPr>
              <a:xfrm>
                <a:off x="4812683" y="4581171"/>
                <a:ext cx="9554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0" name="Ink 209">
                <a:extLst>
                  <a:ext uri="{FF2B5EF4-FFF2-40B4-BE49-F238E27FC236}">
                    <a16:creationId xmlns:a16="http://schemas.microsoft.com/office/drawing/2014/main" id="{A3BE0721-7E9F-4C3B-BC87-3807A10A5AD5}"/>
                  </a:ext>
                </a:extLst>
              </p14:cNvPr>
              <p14:cNvContentPartPr/>
              <p14:nvPr/>
            </p14:nvContentPartPr>
            <p14:xfrm>
              <a:off x="2193683" y="922851"/>
              <a:ext cx="818280" cy="702360"/>
            </p14:xfrm>
          </p:contentPart>
        </mc:Choice>
        <mc:Fallback>
          <p:pic>
            <p:nvPicPr>
              <p:cNvPr id="210" name="Ink 209">
                <a:extLst>
                  <a:ext uri="{FF2B5EF4-FFF2-40B4-BE49-F238E27FC236}">
                    <a16:creationId xmlns:a16="http://schemas.microsoft.com/office/drawing/2014/main" id="{A3BE0721-7E9F-4C3B-BC87-3807A10A5AD5}"/>
                  </a:ext>
                </a:extLst>
              </p:cNvPr>
              <p:cNvPicPr/>
              <p:nvPr/>
            </p:nvPicPr>
            <p:blipFill>
              <a:blip r:embed="rId11"/>
              <a:stretch>
                <a:fillRect/>
              </a:stretch>
            </p:blipFill>
            <p:spPr>
              <a:xfrm>
                <a:off x="2184683" y="913851"/>
                <a:ext cx="835920" cy="720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1" name="Ink 210">
                <a:extLst>
                  <a:ext uri="{FF2B5EF4-FFF2-40B4-BE49-F238E27FC236}">
                    <a16:creationId xmlns:a16="http://schemas.microsoft.com/office/drawing/2014/main" id="{A479827A-7CA3-412E-8C6F-5BE2B5146DF1}"/>
                  </a:ext>
                </a:extLst>
              </p14:cNvPr>
              <p14:cNvContentPartPr/>
              <p14:nvPr/>
            </p14:nvContentPartPr>
            <p14:xfrm>
              <a:off x="2840963" y="1783611"/>
              <a:ext cx="391680" cy="132120"/>
            </p14:xfrm>
          </p:contentPart>
        </mc:Choice>
        <mc:Fallback>
          <p:pic>
            <p:nvPicPr>
              <p:cNvPr id="211" name="Ink 210">
                <a:extLst>
                  <a:ext uri="{FF2B5EF4-FFF2-40B4-BE49-F238E27FC236}">
                    <a16:creationId xmlns:a16="http://schemas.microsoft.com/office/drawing/2014/main" id="{A479827A-7CA3-412E-8C6F-5BE2B5146DF1}"/>
                  </a:ext>
                </a:extLst>
              </p:cNvPr>
              <p:cNvPicPr/>
              <p:nvPr/>
            </p:nvPicPr>
            <p:blipFill>
              <a:blip r:embed="rId13"/>
              <a:stretch>
                <a:fillRect/>
              </a:stretch>
            </p:blipFill>
            <p:spPr>
              <a:xfrm>
                <a:off x="2831963" y="1774611"/>
                <a:ext cx="409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1" name="Ink 220">
                <a:extLst>
                  <a:ext uri="{FF2B5EF4-FFF2-40B4-BE49-F238E27FC236}">
                    <a16:creationId xmlns:a16="http://schemas.microsoft.com/office/drawing/2014/main" id="{33EEEDB9-5F7B-4FB7-8D92-57427B7523D1}"/>
                  </a:ext>
                </a:extLst>
              </p14:cNvPr>
              <p14:cNvContentPartPr/>
              <p14:nvPr/>
            </p14:nvContentPartPr>
            <p14:xfrm>
              <a:off x="4610003" y="1579851"/>
              <a:ext cx="118080" cy="235440"/>
            </p14:xfrm>
          </p:contentPart>
        </mc:Choice>
        <mc:Fallback>
          <p:pic>
            <p:nvPicPr>
              <p:cNvPr id="221" name="Ink 220">
                <a:extLst>
                  <a:ext uri="{FF2B5EF4-FFF2-40B4-BE49-F238E27FC236}">
                    <a16:creationId xmlns:a16="http://schemas.microsoft.com/office/drawing/2014/main" id="{33EEEDB9-5F7B-4FB7-8D92-57427B7523D1}"/>
                  </a:ext>
                </a:extLst>
              </p:cNvPr>
              <p:cNvPicPr/>
              <p:nvPr/>
            </p:nvPicPr>
            <p:blipFill>
              <a:blip r:embed="rId15"/>
              <a:stretch>
                <a:fillRect/>
              </a:stretch>
            </p:blipFill>
            <p:spPr>
              <a:xfrm>
                <a:off x="4601003" y="1570851"/>
                <a:ext cx="1357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2" name="Ink 221">
                <a:extLst>
                  <a:ext uri="{FF2B5EF4-FFF2-40B4-BE49-F238E27FC236}">
                    <a16:creationId xmlns:a16="http://schemas.microsoft.com/office/drawing/2014/main" id="{9CBCE399-456F-4432-8EA7-70E8BCF91B61}"/>
                  </a:ext>
                </a:extLst>
              </p14:cNvPr>
              <p14:cNvContentPartPr/>
              <p14:nvPr/>
            </p14:nvContentPartPr>
            <p14:xfrm>
              <a:off x="4928243" y="1706931"/>
              <a:ext cx="168120" cy="18720"/>
            </p14:xfrm>
          </p:contentPart>
        </mc:Choice>
        <mc:Fallback>
          <p:pic>
            <p:nvPicPr>
              <p:cNvPr id="222" name="Ink 221">
                <a:extLst>
                  <a:ext uri="{FF2B5EF4-FFF2-40B4-BE49-F238E27FC236}">
                    <a16:creationId xmlns:a16="http://schemas.microsoft.com/office/drawing/2014/main" id="{9CBCE399-456F-4432-8EA7-70E8BCF91B61}"/>
                  </a:ext>
                </a:extLst>
              </p:cNvPr>
              <p:cNvPicPr/>
              <p:nvPr/>
            </p:nvPicPr>
            <p:blipFill>
              <a:blip r:embed="rId17"/>
              <a:stretch>
                <a:fillRect/>
              </a:stretch>
            </p:blipFill>
            <p:spPr>
              <a:xfrm>
                <a:off x="4919243" y="1697931"/>
                <a:ext cx="1857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3" name="Ink 222">
                <a:extLst>
                  <a:ext uri="{FF2B5EF4-FFF2-40B4-BE49-F238E27FC236}">
                    <a16:creationId xmlns:a16="http://schemas.microsoft.com/office/drawing/2014/main" id="{9C9ABF2A-B6C3-4067-B7D3-D9C84A6E54D8}"/>
                  </a:ext>
                </a:extLst>
              </p14:cNvPr>
              <p14:cNvContentPartPr/>
              <p14:nvPr/>
            </p14:nvContentPartPr>
            <p14:xfrm>
              <a:off x="4964963" y="1817451"/>
              <a:ext cx="200520" cy="12600"/>
            </p14:xfrm>
          </p:contentPart>
        </mc:Choice>
        <mc:Fallback>
          <p:pic>
            <p:nvPicPr>
              <p:cNvPr id="223" name="Ink 222">
                <a:extLst>
                  <a:ext uri="{FF2B5EF4-FFF2-40B4-BE49-F238E27FC236}">
                    <a16:creationId xmlns:a16="http://schemas.microsoft.com/office/drawing/2014/main" id="{9C9ABF2A-B6C3-4067-B7D3-D9C84A6E54D8}"/>
                  </a:ext>
                </a:extLst>
              </p:cNvPr>
              <p:cNvPicPr/>
              <p:nvPr/>
            </p:nvPicPr>
            <p:blipFill>
              <a:blip r:embed="rId19"/>
              <a:stretch>
                <a:fillRect/>
              </a:stretch>
            </p:blipFill>
            <p:spPr>
              <a:xfrm>
                <a:off x="4955963" y="1808451"/>
                <a:ext cx="2181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6" name="Ink 225">
                <a:extLst>
                  <a:ext uri="{FF2B5EF4-FFF2-40B4-BE49-F238E27FC236}">
                    <a16:creationId xmlns:a16="http://schemas.microsoft.com/office/drawing/2014/main" id="{7277038D-A4E2-4D4F-B904-045955A970FF}"/>
                  </a:ext>
                </a:extLst>
              </p14:cNvPr>
              <p14:cNvContentPartPr/>
              <p14:nvPr/>
            </p14:nvContentPartPr>
            <p14:xfrm>
              <a:off x="5325323" y="1587771"/>
              <a:ext cx="510120" cy="236520"/>
            </p14:xfrm>
          </p:contentPart>
        </mc:Choice>
        <mc:Fallback>
          <p:pic>
            <p:nvPicPr>
              <p:cNvPr id="226" name="Ink 225">
                <a:extLst>
                  <a:ext uri="{FF2B5EF4-FFF2-40B4-BE49-F238E27FC236}">
                    <a16:creationId xmlns:a16="http://schemas.microsoft.com/office/drawing/2014/main" id="{7277038D-A4E2-4D4F-B904-045955A970FF}"/>
                  </a:ext>
                </a:extLst>
              </p:cNvPr>
              <p:cNvPicPr/>
              <p:nvPr/>
            </p:nvPicPr>
            <p:blipFill>
              <a:blip r:embed="rId21"/>
              <a:stretch>
                <a:fillRect/>
              </a:stretch>
            </p:blipFill>
            <p:spPr>
              <a:xfrm>
                <a:off x="5316323" y="1578771"/>
                <a:ext cx="5277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7" name="Ink 226">
                <a:extLst>
                  <a:ext uri="{FF2B5EF4-FFF2-40B4-BE49-F238E27FC236}">
                    <a16:creationId xmlns:a16="http://schemas.microsoft.com/office/drawing/2014/main" id="{1FC3CC10-B5BD-4620-AC98-4DF4A7497A32}"/>
                  </a:ext>
                </a:extLst>
              </p14:cNvPr>
              <p14:cNvContentPartPr/>
              <p14:nvPr/>
            </p14:nvContentPartPr>
            <p14:xfrm>
              <a:off x="3395723" y="1574811"/>
              <a:ext cx="1081080" cy="318240"/>
            </p14:xfrm>
          </p:contentPart>
        </mc:Choice>
        <mc:Fallback>
          <p:pic>
            <p:nvPicPr>
              <p:cNvPr id="227" name="Ink 226">
                <a:extLst>
                  <a:ext uri="{FF2B5EF4-FFF2-40B4-BE49-F238E27FC236}">
                    <a16:creationId xmlns:a16="http://schemas.microsoft.com/office/drawing/2014/main" id="{1FC3CC10-B5BD-4620-AC98-4DF4A7497A32}"/>
                  </a:ext>
                </a:extLst>
              </p:cNvPr>
              <p:cNvPicPr/>
              <p:nvPr/>
            </p:nvPicPr>
            <p:blipFill>
              <a:blip r:embed="rId23"/>
              <a:stretch>
                <a:fillRect/>
              </a:stretch>
            </p:blipFill>
            <p:spPr>
              <a:xfrm>
                <a:off x="3386723" y="1565811"/>
                <a:ext cx="10987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2" name="Ink 231">
                <a:extLst>
                  <a:ext uri="{FF2B5EF4-FFF2-40B4-BE49-F238E27FC236}">
                    <a16:creationId xmlns:a16="http://schemas.microsoft.com/office/drawing/2014/main" id="{23DB2E4A-7277-43FB-A835-3890282AAE3A}"/>
                  </a:ext>
                </a:extLst>
              </p14:cNvPr>
              <p14:cNvContentPartPr/>
              <p14:nvPr/>
            </p14:nvContentPartPr>
            <p14:xfrm>
              <a:off x="6661283" y="1596051"/>
              <a:ext cx="3016800" cy="5157720"/>
            </p14:xfrm>
          </p:contentPart>
        </mc:Choice>
        <mc:Fallback>
          <p:pic>
            <p:nvPicPr>
              <p:cNvPr id="232" name="Ink 231">
                <a:extLst>
                  <a:ext uri="{FF2B5EF4-FFF2-40B4-BE49-F238E27FC236}">
                    <a16:creationId xmlns:a16="http://schemas.microsoft.com/office/drawing/2014/main" id="{23DB2E4A-7277-43FB-A835-3890282AAE3A}"/>
                  </a:ext>
                </a:extLst>
              </p:cNvPr>
              <p:cNvPicPr/>
              <p:nvPr/>
            </p:nvPicPr>
            <p:blipFill>
              <a:blip r:embed="rId25"/>
              <a:stretch>
                <a:fillRect/>
              </a:stretch>
            </p:blipFill>
            <p:spPr>
              <a:xfrm>
                <a:off x="6652283" y="1587051"/>
                <a:ext cx="3034440" cy="5175360"/>
              </a:xfrm>
              <a:prstGeom prst="rect">
                <a:avLst/>
              </a:prstGeom>
            </p:spPr>
          </p:pic>
        </mc:Fallback>
      </mc:AlternateContent>
    </p:spTree>
    <p:extLst>
      <p:ext uri="{BB962C8B-B14F-4D97-AF65-F5344CB8AC3E}">
        <p14:creationId xmlns:p14="http://schemas.microsoft.com/office/powerpoint/2010/main" val="265610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p:txBody>
          <a:bodyPr/>
          <a:lstStyle/>
          <a:p>
            <a:r>
              <a:rPr lang="en-IN" dirty="0"/>
              <a:t>Find the number of nodes in a Binary Tree</a:t>
            </a:r>
          </a:p>
        </p:txBody>
      </p:sp>
      <mc:AlternateContent xmlns:mc="http://schemas.openxmlformats.org/markup-compatibility/2006">
        <mc:Choice xmlns:p14="http://schemas.microsoft.com/office/powerpoint/2010/main" Requires="p14">
          <p:contentPart p14:bwMode="auto" r:id="rId2">
            <p14:nvContentPartPr>
              <p14:cNvPr id="111" name="Ink 110">
                <a:extLst>
                  <a:ext uri="{FF2B5EF4-FFF2-40B4-BE49-F238E27FC236}">
                    <a16:creationId xmlns:a16="http://schemas.microsoft.com/office/drawing/2014/main" id="{54C5718C-0F26-4F20-BE5A-403F838290BD}"/>
                  </a:ext>
                </a:extLst>
              </p14:cNvPr>
              <p14:cNvContentPartPr/>
              <p14:nvPr/>
            </p14:nvContentPartPr>
            <p14:xfrm>
              <a:off x="2155523" y="5064291"/>
              <a:ext cx="155880" cy="509040"/>
            </p14:xfrm>
          </p:contentPart>
        </mc:Choice>
        <mc:Fallback>
          <p:pic>
            <p:nvPicPr>
              <p:cNvPr id="111" name="Ink 110">
                <a:extLst>
                  <a:ext uri="{FF2B5EF4-FFF2-40B4-BE49-F238E27FC236}">
                    <a16:creationId xmlns:a16="http://schemas.microsoft.com/office/drawing/2014/main" id="{54C5718C-0F26-4F20-BE5A-403F838290BD}"/>
                  </a:ext>
                </a:extLst>
              </p:cNvPr>
              <p:cNvPicPr/>
              <p:nvPr/>
            </p:nvPicPr>
            <p:blipFill>
              <a:blip r:embed="rId3"/>
              <a:stretch>
                <a:fillRect/>
              </a:stretch>
            </p:blipFill>
            <p:spPr>
              <a:xfrm>
                <a:off x="2146523" y="5055291"/>
                <a:ext cx="17352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3" name="Ink 212">
                <a:extLst>
                  <a:ext uri="{FF2B5EF4-FFF2-40B4-BE49-F238E27FC236}">
                    <a16:creationId xmlns:a16="http://schemas.microsoft.com/office/drawing/2014/main" id="{C8FCE510-7652-4CD5-A7FF-4C5377193353}"/>
                  </a:ext>
                </a:extLst>
              </p14:cNvPr>
              <p14:cNvContentPartPr/>
              <p14:nvPr/>
            </p14:nvContentPartPr>
            <p14:xfrm>
              <a:off x="495563" y="759411"/>
              <a:ext cx="10845720" cy="3936240"/>
            </p14:xfrm>
          </p:contentPart>
        </mc:Choice>
        <mc:Fallback>
          <p:pic>
            <p:nvPicPr>
              <p:cNvPr id="213" name="Ink 212">
                <a:extLst>
                  <a:ext uri="{FF2B5EF4-FFF2-40B4-BE49-F238E27FC236}">
                    <a16:creationId xmlns:a16="http://schemas.microsoft.com/office/drawing/2014/main" id="{C8FCE510-7652-4CD5-A7FF-4C5377193353}"/>
                  </a:ext>
                </a:extLst>
              </p:cNvPr>
              <p:cNvPicPr/>
              <p:nvPr/>
            </p:nvPicPr>
            <p:blipFill>
              <a:blip r:embed="rId5"/>
              <a:stretch>
                <a:fillRect/>
              </a:stretch>
            </p:blipFill>
            <p:spPr>
              <a:xfrm>
                <a:off x="486563" y="750411"/>
                <a:ext cx="10863360" cy="3953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54150BCD-2AB9-45D5-9528-B9CA40D92F47}"/>
                  </a:ext>
                </a:extLst>
              </p14:cNvPr>
              <p14:cNvContentPartPr/>
              <p14:nvPr/>
            </p14:nvContentPartPr>
            <p14:xfrm>
              <a:off x="5459603" y="774891"/>
              <a:ext cx="40320" cy="264960"/>
            </p14:xfrm>
          </p:contentPart>
        </mc:Choice>
        <mc:Fallback>
          <p:pic>
            <p:nvPicPr>
              <p:cNvPr id="2" name="Ink 1">
                <a:extLst>
                  <a:ext uri="{FF2B5EF4-FFF2-40B4-BE49-F238E27FC236}">
                    <a16:creationId xmlns:a16="http://schemas.microsoft.com/office/drawing/2014/main" id="{54150BCD-2AB9-45D5-9528-B9CA40D92F47}"/>
                  </a:ext>
                </a:extLst>
              </p:cNvPr>
              <p:cNvPicPr/>
              <p:nvPr/>
            </p:nvPicPr>
            <p:blipFill>
              <a:blip r:embed="rId7"/>
              <a:stretch>
                <a:fillRect/>
              </a:stretch>
            </p:blipFill>
            <p:spPr>
              <a:xfrm>
                <a:off x="5450603" y="765891"/>
                <a:ext cx="579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2FCE84F8-C42A-4277-99D4-AB866A8A138B}"/>
                  </a:ext>
                </a:extLst>
              </p14:cNvPr>
              <p14:cNvContentPartPr/>
              <p14:nvPr/>
            </p14:nvContentPartPr>
            <p14:xfrm>
              <a:off x="6345203" y="798651"/>
              <a:ext cx="25560" cy="216360"/>
            </p14:xfrm>
          </p:contentPart>
        </mc:Choice>
        <mc:Fallback>
          <p:pic>
            <p:nvPicPr>
              <p:cNvPr id="9" name="Ink 8">
                <a:extLst>
                  <a:ext uri="{FF2B5EF4-FFF2-40B4-BE49-F238E27FC236}">
                    <a16:creationId xmlns:a16="http://schemas.microsoft.com/office/drawing/2014/main" id="{2FCE84F8-C42A-4277-99D4-AB866A8A138B}"/>
                  </a:ext>
                </a:extLst>
              </p:cNvPr>
              <p:cNvPicPr/>
              <p:nvPr/>
            </p:nvPicPr>
            <p:blipFill>
              <a:blip r:embed="rId9"/>
              <a:stretch>
                <a:fillRect/>
              </a:stretch>
            </p:blipFill>
            <p:spPr>
              <a:xfrm>
                <a:off x="6336203" y="789651"/>
                <a:ext cx="432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7AEDAFAC-92BC-4118-A32A-589B6A1F52F0}"/>
                  </a:ext>
                </a:extLst>
              </p14:cNvPr>
              <p14:cNvContentPartPr/>
              <p14:nvPr/>
            </p14:nvContentPartPr>
            <p14:xfrm>
              <a:off x="7313963" y="794331"/>
              <a:ext cx="26280" cy="258840"/>
            </p14:xfrm>
          </p:contentPart>
        </mc:Choice>
        <mc:Fallback>
          <p:pic>
            <p:nvPicPr>
              <p:cNvPr id="15" name="Ink 14">
                <a:extLst>
                  <a:ext uri="{FF2B5EF4-FFF2-40B4-BE49-F238E27FC236}">
                    <a16:creationId xmlns:a16="http://schemas.microsoft.com/office/drawing/2014/main" id="{7AEDAFAC-92BC-4118-A32A-589B6A1F52F0}"/>
                  </a:ext>
                </a:extLst>
              </p:cNvPr>
              <p:cNvPicPr/>
              <p:nvPr/>
            </p:nvPicPr>
            <p:blipFill>
              <a:blip r:embed="rId11"/>
              <a:stretch>
                <a:fillRect/>
              </a:stretch>
            </p:blipFill>
            <p:spPr>
              <a:xfrm>
                <a:off x="7304963" y="785331"/>
                <a:ext cx="43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FC674E48-765F-4C66-ADD7-B5D6A93AA8F5}"/>
                  </a:ext>
                </a:extLst>
              </p14:cNvPr>
              <p14:cNvContentPartPr/>
              <p14:nvPr/>
            </p14:nvContentPartPr>
            <p14:xfrm>
              <a:off x="7596203" y="861291"/>
              <a:ext cx="317160" cy="13680"/>
            </p14:xfrm>
          </p:contentPart>
        </mc:Choice>
        <mc:Fallback>
          <p:pic>
            <p:nvPicPr>
              <p:cNvPr id="16" name="Ink 15">
                <a:extLst>
                  <a:ext uri="{FF2B5EF4-FFF2-40B4-BE49-F238E27FC236}">
                    <a16:creationId xmlns:a16="http://schemas.microsoft.com/office/drawing/2014/main" id="{FC674E48-765F-4C66-ADD7-B5D6A93AA8F5}"/>
                  </a:ext>
                </a:extLst>
              </p:cNvPr>
              <p:cNvPicPr/>
              <p:nvPr/>
            </p:nvPicPr>
            <p:blipFill>
              <a:blip r:embed="rId13"/>
              <a:stretch>
                <a:fillRect/>
              </a:stretch>
            </p:blipFill>
            <p:spPr>
              <a:xfrm>
                <a:off x="7587203" y="852291"/>
                <a:ext cx="3348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12EB08C6-2597-4C89-A620-1487B7FA1012}"/>
                  </a:ext>
                </a:extLst>
              </p14:cNvPr>
              <p14:cNvContentPartPr/>
              <p14:nvPr/>
            </p14:nvContentPartPr>
            <p14:xfrm>
              <a:off x="7703843" y="1000251"/>
              <a:ext cx="249120" cy="2520"/>
            </p14:xfrm>
          </p:contentPart>
        </mc:Choice>
        <mc:Fallback>
          <p:pic>
            <p:nvPicPr>
              <p:cNvPr id="17" name="Ink 16">
                <a:extLst>
                  <a:ext uri="{FF2B5EF4-FFF2-40B4-BE49-F238E27FC236}">
                    <a16:creationId xmlns:a16="http://schemas.microsoft.com/office/drawing/2014/main" id="{12EB08C6-2597-4C89-A620-1487B7FA1012}"/>
                  </a:ext>
                </a:extLst>
              </p:cNvPr>
              <p:cNvPicPr/>
              <p:nvPr/>
            </p:nvPicPr>
            <p:blipFill>
              <a:blip r:embed="rId15"/>
              <a:stretch>
                <a:fillRect/>
              </a:stretch>
            </p:blipFill>
            <p:spPr>
              <a:xfrm>
                <a:off x="7694843" y="991251"/>
                <a:ext cx="266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F169B8E6-C0A0-42BD-9EE2-A310E79A7070}"/>
                  </a:ext>
                </a:extLst>
              </p14:cNvPr>
              <p14:cNvContentPartPr/>
              <p14:nvPr/>
            </p14:nvContentPartPr>
            <p14:xfrm>
              <a:off x="7885283" y="1192851"/>
              <a:ext cx="381240" cy="105480"/>
            </p14:xfrm>
          </p:contentPart>
        </mc:Choice>
        <mc:Fallback>
          <p:pic>
            <p:nvPicPr>
              <p:cNvPr id="22" name="Ink 21">
                <a:extLst>
                  <a:ext uri="{FF2B5EF4-FFF2-40B4-BE49-F238E27FC236}">
                    <a16:creationId xmlns:a16="http://schemas.microsoft.com/office/drawing/2014/main" id="{F169B8E6-C0A0-42BD-9EE2-A310E79A7070}"/>
                  </a:ext>
                </a:extLst>
              </p:cNvPr>
              <p:cNvPicPr/>
              <p:nvPr/>
            </p:nvPicPr>
            <p:blipFill>
              <a:blip r:embed="rId17"/>
              <a:stretch>
                <a:fillRect/>
              </a:stretch>
            </p:blipFill>
            <p:spPr>
              <a:xfrm>
                <a:off x="7876283" y="1183851"/>
                <a:ext cx="3988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2BDA0EF1-7B58-47B9-A887-817995B6F07B}"/>
                  </a:ext>
                </a:extLst>
              </p14:cNvPr>
              <p14:cNvContentPartPr/>
              <p14:nvPr/>
            </p14:nvContentPartPr>
            <p14:xfrm>
              <a:off x="8073203" y="824571"/>
              <a:ext cx="142920" cy="253800"/>
            </p14:xfrm>
          </p:contentPart>
        </mc:Choice>
        <mc:Fallback>
          <p:pic>
            <p:nvPicPr>
              <p:cNvPr id="23" name="Ink 22">
                <a:extLst>
                  <a:ext uri="{FF2B5EF4-FFF2-40B4-BE49-F238E27FC236}">
                    <a16:creationId xmlns:a16="http://schemas.microsoft.com/office/drawing/2014/main" id="{2BDA0EF1-7B58-47B9-A887-817995B6F07B}"/>
                  </a:ext>
                </a:extLst>
              </p:cNvPr>
              <p:cNvPicPr/>
              <p:nvPr/>
            </p:nvPicPr>
            <p:blipFill>
              <a:blip r:embed="rId19"/>
              <a:stretch>
                <a:fillRect/>
              </a:stretch>
            </p:blipFill>
            <p:spPr>
              <a:xfrm>
                <a:off x="8064203" y="815571"/>
                <a:ext cx="1605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08CCA082-9B7B-4D69-92F5-8CF2D94724A5}"/>
                  </a:ext>
                </a:extLst>
              </p14:cNvPr>
              <p14:cNvContentPartPr/>
              <p14:nvPr/>
            </p14:nvContentPartPr>
            <p14:xfrm>
              <a:off x="6966923" y="871731"/>
              <a:ext cx="210240" cy="168120"/>
            </p14:xfrm>
          </p:contentPart>
        </mc:Choice>
        <mc:Fallback>
          <p:pic>
            <p:nvPicPr>
              <p:cNvPr id="24" name="Ink 23">
                <a:extLst>
                  <a:ext uri="{FF2B5EF4-FFF2-40B4-BE49-F238E27FC236}">
                    <a16:creationId xmlns:a16="http://schemas.microsoft.com/office/drawing/2014/main" id="{08CCA082-9B7B-4D69-92F5-8CF2D94724A5}"/>
                  </a:ext>
                </a:extLst>
              </p:cNvPr>
              <p:cNvPicPr/>
              <p:nvPr/>
            </p:nvPicPr>
            <p:blipFill>
              <a:blip r:embed="rId21"/>
              <a:stretch>
                <a:fillRect/>
              </a:stretch>
            </p:blipFill>
            <p:spPr>
              <a:xfrm>
                <a:off x="6957923" y="862731"/>
                <a:ext cx="2278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8639308F-9E84-4348-9AD4-30C7D9FD174D}"/>
                  </a:ext>
                </a:extLst>
              </p14:cNvPr>
              <p14:cNvContentPartPr/>
              <p14:nvPr/>
            </p14:nvContentPartPr>
            <p14:xfrm>
              <a:off x="6537443" y="817011"/>
              <a:ext cx="251640" cy="219600"/>
            </p14:xfrm>
          </p:contentPart>
        </mc:Choice>
        <mc:Fallback>
          <p:pic>
            <p:nvPicPr>
              <p:cNvPr id="25" name="Ink 24">
                <a:extLst>
                  <a:ext uri="{FF2B5EF4-FFF2-40B4-BE49-F238E27FC236}">
                    <a16:creationId xmlns:a16="http://schemas.microsoft.com/office/drawing/2014/main" id="{8639308F-9E84-4348-9AD4-30C7D9FD174D}"/>
                  </a:ext>
                </a:extLst>
              </p:cNvPr>
              <p:cNvPicPr/>
              <p:nvPr/>
            </p:nvPicPr>
            <p:blipFill>
              <a:blip r:embed="rId23"/>
              <a:stretch>
                <a:fillRect/>
              </a:stretch>
            </p:blipFill>
            <p:spPr>
              <a:xfrm>
                <a:off x="6528443" y="808011"/>
                <a:ext cx="2692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2CA931FE-DA3E-422C-9C82-93679F1FDEB8}"/>
                  </a:ext>
                </a:extLst>
              </p14:cNvPr>
              <p14:cNvContentPartPr/>
              <p14:nvPr/>
            </p14:nvContentPartPr>
            <p14:xfrm>
              <a:off x="6048923" y="834291"/>
              <a:ext cx="204840" cy="158040"/>
            </p14:xfrm>
          </p:contentPart>
        </mc:Choice>
        <mc:Fallback>
          <p:pic>
            <p:nvPicPr>
              <p:cNvPr id="26" name="Ink 25">
                <a:extLst>
                  <a:ext uri="{FF2B5EF4-FFF2-40B4-BE49-F238E27FC236}">
                    <a16:creationId xmlns:a16="http://schemas.microsoft.com/office/drawing/2014/main" id="{2CA931FE-DA3E-422C-9C82-93679F1FDEB8}"/>
                  </a:ext>
                </a:extLst>
              </p:cNvPr>
              <p:cNvPicPr/>
              <p:nvPr/>
            </p:nvPicPr>
            <p:blipFill>
              <a:blip r:embed="rId25"/>
              <a:stretch>
                <a:fillRect/>
              </a:stretch>
            </p:blipFill>
            <p:spPr>
              <a:xfrm>
                <a:off x="6039923" y="825291"/>
                <a:ext cx="2224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C8B8EB7A-6903-451C-A616-9EFAA9C5B168}"/>
                  </a:ext>
                </a:extLst>
              </p14:cNvPr>
              <p14:cNvContentPartPr/>
              <p14:nvPr/>
            </p14:nvContentPartPr>
            <p14:xfrm>
              <a:off x="5634923" y="767691"/>
              <a:ext cx="267840" cy="248040"/>
            </p14:xfrm>
          </p:contentPart>
        </mc:Choice>
        <mc:Fallback>
          <p:pic>
            <p:nvPicPr>
              <p:cNvPr id="27" name="Ink 26">
                <a:extLst>
                  <a:ext uri="{FF2B5EF4-FFF2-40B4-BE49-F238E27FC236}">
                    <a16:creationId xmlns:a16="http://schemas.microsoft.com/office/drawing/2014/main" id="{C8B8EB7A-6903-451C-A616-9EFAA9C5B168}"/>
                  </a:ext>
                </a:extLst>
              </p:cNvPr>
              <p:cNvPicPr/>
              <p:nvPr/>
            </p:nvPicPr>
            <p:blipFill>
              <a:blip r:embed="rId27"/>
              <a:stretch>
                <a:fillRect/>
              </a:stretch>
            </p:blipFill>
            <p:spPr>
              <a:xfrm>
                <a:off x="5625923" y="758691"/>
                <a:ext cx="285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 name="Ink 32">
                <a:extLst>
                  <a:ext uri="{FF2B5EF4-FFF2-40B4-BE49-F238E27FC236}">
                    <a16:creationId xmlns:a16="http://schemas.microsoft.com/office/drawing/2014/main" id="{5CDABE5A-6F17-4EC8-A2D9-77C5D1DB2FBE}"/>
                  </a:ext>
                </a:extLst>
              </p14:cNvPr>
              <p14:cNvContentPartPr/>
              <p14:nvPr/>
            </p14:nvContentPartPr>
            <p14:xfrm>
              <a:off x="3013763" y="2208051"/>
              <a:ext cx="535680" cy="589680"/>
            </p14:xfrm>
          </p:contentPart>
        </mc:Choice>
        <mc:Fallback>
          <p:pic>
            <p:nvPicPr>
              <p:cNvPr id="33" name="Ink 32">
                <a:extLst>
                  <a:ext uri="{FF2B5EF4-FFF2-40B4-BE49-F238E27FC236}">
                    <a16:creationId xmlns:a16="http://schemas.microsoft.com/office/drawing/2014/main" id="{5CDABE5A-6F17-4EC8-A2D9-77C5D1DB2FBE}"/>
                  </a:ext>
                </a:extLst>
              </p:cNvPr>
              <p:cNvPicPr/>
              <p:nvPr/>
            </p:nvPicPr>
            <p:blipFill>
              <a:blip r:embed="rId29"/>
              <a:stretch>
                <a:fillRect/>
              </a:stretch>
            </p:blipFill>
            <p:spPr>
              <a:xfrm>
                <a:off x="3004763" y="2199051"/>
                <a:ext cx="55332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Ink 33">
                <a:extLst>
                  <a:ext uri="{FF2B5EF4-FFF2-40B4-BE49-F238E27FC236}">
                    <a16:creationId xmlns:a16="http://schemas.microsoft.com/office/drawing/2014/main" id="{D0EA1F50-9569-41C8-942B-B3B8EC3D7CB2}"/>
                  </a:ext>
                </a:extLst>
              </p14:cNvPr>
              <p14:cNvContentPartPr/>
              <p14:nvPr/>
            </p14:nvContentPartPr>
            <p14:xfrm>
              <a:off x="4291403" y="4410891"/>
              <a:ext cx="324000" cy="244440"/>
            </p14:xfrm>
          </p:contentPart>
        </mc:Choice>
        <mc:Fallback>
          <p:pic>
            <p:nvPicPr>
              <p:cNvPr id="34" name="Ink 33">
                <a:extLst>
                  <a:ext uri="{FF2B5EF4-FFF2-40B4-BE49-F238E27FC236}">
                    <a16:creationId xmlns:a16="http://schemas.microsoft.com/office/drawing/2014/main" id="{D0EA1F50-9569-41C8-942B-B3B8EC3D7CB2}"/>
                  </a:ext>
                </a:extLst>
              </p:cNvPr>
              <p:cNvPicPr/>
              <p:nvPr/>
            </p:nvPicPr>
            <p:blipFill>
              <a:blip r:embed="rId31"/>
              <a:stretch>
                <a:fillRect/>
              </a:stretch>
            </p:blipFill>
            <p:spPr>
              <a:xfrm>
                <a:off x="4282403" y="4401891"/>
                <a:ext cx="3416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B7E93498-1C86-4524-ACF2-7EC667C70AF0}"/>
                  </a:ext>
                </a:extLst>
              </p14:cNvPr>
              <p14:cNvContentPartPr/>
              <p14:nvPr/>
            </p14:nvContentPartPr>
            <p14:xfrm>
              <a:off x="3118883" y="2977371"/>
              <a:ext cx="1441440" cy="361440"/>
            </p14:xfrm>
          </p:contentPart>
        </mc:Choice>
        <mc:Fallback>
          <p:pic>
            <p:nvPicPr>
              <p:cNvPr id="40" name="Ink 39">
                <a:extLst>
                  <a:ext uri="{FF2B5EF4-FFF2-40B4-BE49-F238E27FC236}">
                    <a16:creationId xmlns:a16="http://schemas.microsoft.com/office/drawing/2014/main" id="{B7E93498-1C86-4524-ACF2-7EC667C70AF0}"/>
                  </a:ext>
                </a:extLst>
              </p:cNvPr>
              <p:cNvPicPr/>
              <p:nvPr/>
            </p:nvPicPr>
            <p:blipFill>
              <a:blip r:embed="rId33"/>
              <a:stretch>
                <a:fillRect/>
              </a:stretch>
            </p:blipFill>
            <p:spPr>
              <a:xfrm>
                <a:off x="3109883" y="2968371"/>
                <a:ext cx="14590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5" name="Ink 44">
                <a:extLst>
                  <a:ext uri="{FF2B5EF4-FFF2-40B4-BE49-F238E27FC236}">
                    <a16:creationId xmlns:a16="http://schemas.microsoft.com/office/drawing/2014/main" id="{44404F1D-E441-4218-B445-EC5D3D9CD506}"/>
                  </a:ext>
                </a:extLst>
              </p14:cNvPr>
              <p14:cNvContentPartPr/>
              <p14:nvPr/>
            </p14:nvContentPartPr>
            <p14:xfrm>
              <a:off x="5634923" y="4296771"/>
              <a:ext cx="1202400" cy="309960"/>
            </p14:xfrm>
          </p:contentPart>
        </mc:Choice>
        <mc:Fallback>
          <p:pic>
            <p:nvPicPr>
              <p:cNvPr id="45" name="Ink 44">
                <a:extLst>
                  <a:ext uri="{FF2B5EF4-FFF2-40B4-BE49-F238E27FC236}">
                    <a16:creationId xmlns:a16="http://schemas.microsoft.com/office/drawing/2014/main" id="{44404F1D-E441-4218-B445-EC5D3D9CD506}"/>
                  </a:ext>
                </a:extLst>
              </p:cNvPr>
              <p:cNvPicPr/>
              <p:nvPr/>
            </p:nvPicPr>
            <p:blipFill>
              <a:blip r:embed="rId35"/>
              <a:stretch>
                <a:fillRect/>
              </a:stretch>
            </p:blipFill>
            <p:spPr>
              <a:xfrm>
                <a:off x="5625923" y="4287771"/>
                <a:ext cx="122004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0" name="Ink 49">
                <a:extLst>
                  <a:ext uri="{FF2B5EF4-FFF2-40B4-BE49-F238E27FC236}">
                    <a16:creationId xmlns:a16="http://schemas.microsoft.com/office/drawing/2014/main" id="{922EB5A3-45CE-4B08-9F89-D959452FB7AC}"/>
                  </a:ext>
                </a:extLst>
              </p14:cNvPr>
              <p14:cNvContentPartPr/>
              <p14:nvPr/>
            </p14:nvContentPartPr>
            <p14:xfrm>
              <a:off x="8964923" y="4168251"/>
              <a:ext cx="955080" cy="276120"/>
            </p14:xfrm>
          </p:contentPart>
        </mc:Choice>
        <mc:Fallback>
          <p:pic>
            <p:nvPicPr>
              <p:cNvPr id="50" name="Ink 49">
                <a:extLst>
                  <a:ext uri="{FF2B5EF4-FFF2-40B4-BE49-F238E27FC236}">
                    <a16:creationId xmlns:a16="http://schemas.microsoft.com/office/drawing/2014/main" id="{922EB5A3-45CE-4B08-9F89-D959452FB7AC}"/>
                  </a:ext>
                </a:extLst>
              </p:cNvPr>
              <p:cNvPicPr/>
              <p:nvPr/>
            </p:nvPicPr>
            <p:blipFill>
              <a:blip r:embed="rId37"/>
              <a:stretch>
                <a:fillRect/>
              </a:stretch>
            </p:blipFill>
            <p:spPr>
              <a:xfrm>
                <a:off x="8955923" y="4159251"/>
                <a:ext cx="972720" cy="293760"/>
              </a:xfrm>
              <a:prstGeom prst="rect">
                <a:avLst/>
              </a:prstGeom>
            </p:spPr>
          </p:pic>
        </mc:Fallback>
      </mc:AlternateContent>
    </p:spTree>
    <p:extLst>
      <p:ext uri="{BB962C8B-B14F-4D97-AF65-F5344CB8AC3E}">
        <p14:creationId xmlns:p14="http://schemas.microsoft.com/office/powerpoint/2010/main" val="2111682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a:xfrm>
            <a:off x="0" y="0"/>
            <a:ext cx="10972800" cy="646290"/>
          </a:xfrm>
        </p:spPr>
        <p:txBody>
          <a:bodyPr/>
          <a:lstStyle/>
          <a:p>
            <a:r>
              <a:rPr lang="en-IN" sz="3600" dirty="0"/>
              <a:t>Find the number of leaf nodes in a Binary Tree</a:t>
            </a:r>
          </a:p>
        </p:txBody>
      </p:sp>
      <mc:AlternateContent xmlns:mc="http://schemas.openxmlformats.org/markup-compatibility/2006">
        <mc:Choice xmlns:p14="http://schemas.microsoft.com/office/powerpoint/2010/main" Requires="p14">
          <p:contentPart p14:bwMode="auto" r:id="rId2">
            <p14:nvContentPartPr>
              <p14:cNvPr id="116" name="Ink 115">
                <a:extLst>
                  <a:ext uri="{FF2B5EF4-FFF2-40B4-BE49-F238E27FC236}">
                    <a16:creationId xmlns:a16="http://schemas.microsoft.com/office/drawing/2014/main" id="{99AF83A9-27C3-4939-87D1-78E9D47055E9}"/>
                  </a:ext>
                </a:extLst>
              </p14:cNvPr>
              <p14:cNvContentPartPr/>
              <p14:nvPr/>
            </p14:nvContentPartPr>
            <p14:xfrm>
              <a:off x="5062163" y="4519251"/>
              <a:ext cx="146520" cy="416160"/>
            </p14:xfrm>
          </p:contentPart>
        </mc:Choice>
        <mc:Fallback>
          <p:pic>
            <p:nvPicPr>
              <p:cNvPr id="116" name="Ink 115">
                <a:extLst>
                  <a:ext uri="{FF2B5EF4-FFF2-40B4-BE49-F238E27FC236}">
                    <a16:creationId xmlns:a16="http://schemas.microsoft.com/office/drawing/2014/main" id="{99AF83A9-27C3-4939-87D1-78E9D47055E9}"/>
                  </a:ext>
                </a:extLst>
              </p:cNvPr>
              <p:cNvPicPr/>
              <p:nvPr/>
            </p:nvPicPr>
            <p:blipFill>
              <a:blip r:embed="rId3"/>
              <a:stretch>
                <a:fillRect/>
              </a:stretch>
            </p:blipFill>
            <p:spPr>
              <a:xfrm>
                <a:off x="5053163" y="4510251"/>
                <a:ext cx="1641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4" name="Ink 123">
                <a:extLst>
                  <a:ext uri="{FF2B5EF4-FFF2-40B4-BE49-F238E27FC236}">
                    <a16:creationId xmlns:a16="http://schemas.microsoft.com/office/drawing/2014/main" id="{FA0115E5-CB59-4ADD-97EF-F0F8357BE56D}"/>
                  </a:ext>
                </a:extLst>
              </p14:cNvPr>
              <p14:cNvContentPartPr/>
              <p14:nvPr/>
            </p14:nvContentPartPr>
            <p14:xfrm>
              <a:off x="4392203" y="5297211"/>
              <a:ext cx="995040" cy="334800"/>
            </p14:xfrm>
          </p:contentPart>
        </mc:Choice>
        <mc:Fallback>
          <p:pic>
            <p:nvPicPr>
              <p:cNvPr id="124" name="Ink 123">
                <a:extLst>
                  <a:ext uri="{FF2B5EF4-FFF2-40B4-BE49-F238E27FC236}">
                    <a16:creationId xmlns:a16="http://schemas.microsoft.com/office/drawing/2014/main" id="{FA0115E5-CB59-4ADD-97EF-F0F8357BE56D}"/>
                  </a:ext>
                </a:extLst>
              </p:cNvPr>
              <p:cNvPicPr/>
              <p:nvPr/>
            </p:nvPicPr>
            <p:blipFill>
              <a:blip r:embed="rId5"/>
              <a:stretch>
                <a:fillRect/>
              </a:stretch>
            </p:blipFill>
            <p:spPr>
              <a:xfrm>
                <a:off x="4383203" y="5288211"/>
                <a:ext cx="10126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9" name="Ink 158">
                <a:extLst>
                  <a:ext uri="{FF2B5EF4-FFF2-40B4-BE49-F238E27FC236}">
                    <a16:creationId xmlns:a16="http://schemas.microsoft.com/office/drawing/2014/main" id="{DCF43E5D-1722-47A1-A293-16483A82384F}"/>
                  </a:ext>
                </a:extLst>
              </p14:cNvPr>
              <p14:cNvContentPartPr/>
              <p14:nvPr/>
            </p14:nvContentPartPr>
            <p14:xfrm>
              <a:off x="3679763" y="5663691"/>
              <a:ext cx="375480" cy="633600"/>
            </p14:xfrm>
          </p:contentPart>
        </mc:Choice>
        <mc:Fallback>
          <p:pic>
            <p:nvPicPr>
              <p:cNvPr id="159" name="Ink 158">
                <a:extLst>
                  <a:ext uri="{FF2B5EF4-FFF2-40B4-BE49-F238E27FC236}">
                    <a16:creationId xmlns:a16="http://schemas.microsoft.com/office/drawing/2014/main" id="{DCF43E5D-1722-47A1-A293-16483A82384F}"/>
                  </a:ext>
                </a:extLst>
              </p:cNvPr>
              <p:cNvPicPr/>
              <p:nvPr/>
            </p:nvPicPr>
            <p:blipFill>
              <a:blip r:embed="rId7"/>
              <a:stretch>
                <a:fillRect/>
              </a:stretch>
            </p:blipFill>
            <p:spPr>
              <a:xfrm>
                <a:off x="3670763" y="5654691"/>
                <a:ext cx="39312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4" name="Ink 173">
                <a:extLst>
                  <a:ext uri="{FF2B5EF4-FFF2-40B4-BE49-F238E27FC236}">
                    <a16:creationId xmlns:a16="http://schemas.microsoft.com/office/drawing/2014/main" id="{170EAF01-990A-4C11-9B3E-648EB6285F47}"/>
                  </a:ext>
                </a:extLst>
              </p14:cNvPr>
              <p14:cNvContentPartPr/>
              <p14:nvPr/>
            </p14:nvContentPartPr>
            <p14:xfrm>
              <a:off x="6012203" y="4924611"/>
              <a:ext cx="5884200" cy="996840"/>
            </p14:xfrm>
          </p:contentPart>
        </mc:Choice>
        <mc:Fallback>
          <p:pic>
            <p:nvPicPr>
              <p:cNvPr id="174" name="Ink 173">
                <a:extLst>
                  <a:ext uri="{FF2B5EF4-FFF2-40B4-BE49-F238E27FC236}">
                    <a16:creationId xmlns:a16="http://schemas.microsoft.com/office/drawing/2014/main" id="{170EAF01-990A-4C11-9B3E-648EB6285F47}"/>
                  </a:ext>
                </a:extLst>
              </p:cNvPr>
              <p:cNvPicPr/>
              <p:nvPr/>
            </p:nvPicPr>
            <p:blipFill>
              <a:blip r:embed="rId9"/>
              <a:stretch>
                <a:fillRect/>
              </a:stretch>
            </p:blipFill>
            <p:spPr>
              <a:xfrm>
                <a:off x="6003203" y="4915611"/>
                <a:ext cx="5901840" cy="101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6" name="Ink 195">
                <a:extLst>
                  <a:ext uri="{FF2B5EF4-FFF2-40B4-BE49-F238E27FC236}">
                    <a16:creationId xmlns:a16="http://schemas.microsoft.com/office/drawing/2014/main" id="{A50CDA28-D611-4D57-9C3D-B88903443609}"/>
                  </a:ext>
                </a:extLst>
              </p14:cNvPr>
              <p14:cNvContentPartPr/>
              <p14:nvPr/>
            </p14:nvContentPartPr>
            <p14:xfrm>
              <a:off x="189563" y="376011"/>
              <a:ext cx="10497600" cy="4007520"/>
            </p14:xfrm>
          </p:contentPart>
        </mc:Choice>
        <mc:Fallback>
          <p:pic>
            <p:nvPicPr>
              <p:cNvPr id="196" name="Ink 195">
                <a:extLst>
                  <a:ext uri="{FF2B5EF4-FFF2-40B4-BE49-F238E27FC236}">
                    <a16:creationId xmlns:a16="http://schemas.microsoft.com/office/drawing/2014/main" id="{A50CDA28-D611-4D57-9C3D-B88903443609}"/>
                  </a:ext>
                </a:extLst>
              </p:cNvPr>
              <p:cNvPicPr/>
              <p:nvPr/>
            </p:nvPicPr>
            <p:blipFill>
              <a:blip r:embed="rId11"/>
              <a:stretch>
                <a:fillRect/>
              </a:stretch>
            </p:blipFill>
            <p:spPr>
              <a:xfrm>
                <a:off x="180563" y="367011"/>
                <a:ext cx="10515240" cy="4025160"/>
              </a:xfrm>
              <a:prstGeom prst="rect">
                <a:avLst/>
              </a:prstGeom>
            </p:spPr>
          </p:pic>
        </mc:Fallback>
      </mc:AlternateContent>
    </p:spTree>
    <p:extLst>
      <p:ext uri="{BB962C8B-B14F-4D97-AF65-F5344CB8AC3E}">
        <p14:creationId xmlns:p14="http://schemas.microsoft.com/office/powerpoint/2010/main" val="695391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F6579-06EE-43E3-996B-8E59962E7FEF}"/>
              </a:ext>
            </a:extLst>
          </p:cNvPr>
          <p:cNvSpPr>
            <a:spLocks noGrp="1"/>
          </p:cNvSpPr>
          <p:nvPr>
            <p:ph type="title"/>
          </p:nvPr>
        </p:nvSpPr>
        <p:spPr>
          <a:xfrm>
            <a:off x="2528934" y="3105855"/>
            <a:ext cx="7134131" cy="646290"/>
          </a:xfrm>
        </p:spPr>
        <p:txBody>
          <a:bodyPr/>
          <a:lstStyle/>
          <a:p>
            <a:r>
              <a:rPr lang="en-IN" sz="3600" dirty="0"/>
              <a:t>H.W. -&gt; Find height of a Binary Tree</a:t>
            </a:r>
          </a:p>
        </p:txBody>
      </p:sp>
    </p:spTree>
    <p:extLst>
      <p:ext uri="{BB962C8B-B14F-4D97-AF65-F5344CB8AC3E}">
        <p14:creationId xmlns:p14="http://schemas.microsoft.com/office/powerpoint/2010/main" val="320145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625A62-ECA5-4322-B6AC-DD1E1A966067}"/>
              </a:ext>
            </a:extLst>
          </p:cNvPr>
          <p:cNvSpPr txBox="1"/>
          <p:nvPr/>
        </p:nvSpPr>
        <p:spPr>
          <a:xfrm>
            <a:off x="315896" y="874455"/>
            <a:ext cx="8645223" cy="2554545"/>
          </a:xfrm>
          <a:prstGeom prst="rect">
            <a:avLst/>
          </a:prstGeom>
          <a:noFill/>
        </p:spPr>
        <p:txBody>
          <a:bodyPr wrap="square" rtlCol="0">
            <a:spAutoFit/>
          </a:bodyPr>
          <a:lstStyle/>
          <a:p>
            <a:pPr marL="285750" indent="-285750">
              <a:buFont typeface="Arial" panose="020B0604020202020204" pitchFamily="34" charset="0"/>
              <a:buChar char="•"/>
            </a:pPr>
            <a:r>
              <a:rPr lang="en-IN" sz="3200" b="1" dirty="0"/>
              <a:t>Traversals</a:t>
            </a:r>
            <a:br>
              <a:rPr lang="en-IN" sz="3200" b="1" dirty="0"/>
            </a:br>
            <a:r>
              <a:rPr lang="en-IN" sz="3200" b="1" dirty="0"/>
              <a:t>	BFS</a:t>
            </a:r>
          </a:p>
          <a:p>
            <a:r>
              <a:rPr lang="en-IN" sz="3200" b="1" dirty="0"/>
              <a:t>	DFS – </a:t>
            </a:r>
            <a:r>
              <a:rPr lang="en-IN" sz="2400" b="1" dirty="0" err="1"/>
              <a:t>Preorder</a:t>
            </a:r>
            <a:r>
              <a:rPr lang="en-IN" sz="2400" b="1" dirty="0"/>
              <a:t> (VLR), </a:t>
            </a:r>
            <a:r>
              <a:rPr lang="en-IN" sz="2400" b="1" dirty="0" err="1"/>
              <a:t>Inorder</a:t>
            </a:r>
            <a:r>
              <a:rPr lang="en-IN" sz="2400" b="1" dirty="0"/>
              <a:t>(LVR), </a:t>
            </a:r>
            <a:r>
              <a:rPr lang="en-IN" sz="2400" b="1" dirty="0" err="1"/>
              <a:t>Postorder</a:t>
            </a:r>
            <a:r>
              <a:rPr lang="en-IN" sz="2400" b="1" dirty="0"/>
              <a:t>(LRV)</a:t>
            </a:r>
          </a:p>
          <a:p>
            <a:pPr marL="285750" indent="-285750">
              <a:buFont typeface="Arial" panose="020B0604020202020204" pitchFamily="34" charset="0"/>
              <a:buChar char="•"/>
            </a:pPr>
            <a:r>
              <a:rPr lang="en-IN" sz="3200" b="1" dirty="0"/>
              <a:t>Insertion</a:t>
            </a:r>
          </a:p>
          <a:p>
            <a:pPr marL="285750" indent="-285750">
              <a:buFont typeface="Arial" panose="020B0604020202020204" pitchFamily="34" charset="0"/>
              <a:buChar char="•"/>
            </a:pPr>
            <a:r>
              <a:rPr lang="en-IN" sz="3200" b="1" dirty="0"/>
              <a:t>Deletion</a:t>
            </a:r>
          </a:p>
        </p:txBody>
      </p:sp>
      <p:sp>
        <p:nvSpPr>
          <p:cNvPr id="4" name="TextBox 3">
            <a:extLst>
              <a:ext uri="{FF2B5EF4-FFF2-40B4-BE49-F238E27FC236}">
                <a16:creationId xmlns:a16="http://schemas.microsoft.com/office/drawing/2014/main" id="{F25B0EF7-826F-4E75-AE8C-99F67482F8C8}"/>
              </a:ext>
            </a:extLst>
          </p:cNvPr>
          <p:cNvSpPr txBox="1"/>
          <p:nvPr/>
        </p:nvSpPr>
        <p:spPr>
          <a:xfrm>
            <a:off x="1563329" y="2934929"/>
            <a:ext cx="184731" cy="369332"/>
          </a:xfrm>
          <a:prstGeom prst="rect">
            <a:avLst/>
          </a:prstGeom>
          <a:noFill/>
        </p:spPr>
        <p:txBody>
          <a:bodyPr wrap="none" rtlCol="0">
            <a:spAutoFit/>
          </a:bodyPr>
          <a:lstStyle/>
          <a:p>
            <a:endParaRPr lang="en-IN" dirty="0"/>
          </a:p>
        </p:txBody>
      </p:sp>
      <p:sp>
        <p:nvSpPr>
          <p:cNvPr id="2" name="Title 1">
            <a:extLst>
              <a:ext uri="{FF2B5EF4-FFF2-40B4-BE49-F238E27FC236}">
                <a16:creationId xmlns:a16="http://schemas.microsoft.com/office/drawing/2014/main" id="{7AFF89CE-8156-4365-8189-BE42157A929B}"/>
              </a:ext>
            </a:extLst>
          </p:cNvPr>
          <p:cNvSpPr>
            <a:spLocks noGrp="1"/>
          </p:cNvSpPr>
          <p:nvPr>
            <p:ph type="title"/>
          </p:nvPr>
        </p:nvSpPr>
        <p:spPr/>
        <p:txBody>
          <a:bodyPr/>
          <a:lstStyle/>
          <a:p>
            <a:r>
              <a:rPr lang="en-IN" dirty="0"/>
              <a:t>What’s next?</a:t>
            </a:r>
          </a:p>
        </p:txBody>
      </p:sp>
    </p:spTree>
    <p:extLst>
      <p:ext uri="{BB962C8B-B14F-4D97-AF65-F5344CB8AC3E}">
        <p14:creationId xmlns:p14="http://schemas.microsoft.com/office/powerpoint/2010/main" val="2566306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80861"/>
            <a:ext cx="10363200" cy="1451339"/>
          </a:xfrm>
        </p:spPr>
        <p:txBody>
          <a:bodyPr lIns="121917" tIns="60958" rIns="121917" bIns="60958">
            <a:noAutofit/>
          </a:bodyPr>
          <a:lstStyle/>
          <a:p>
            <a:pPr algn="ctr"/>
            <a:r>
              <a:rPr lang="en-IN" sz="8000" dirty="0">
                <a:solidFill>
                  <a:schemeClr val="tx1"/>
                </a:solidFill>
                <a:cs typeface="Arial" panose="020B0604020202020204" pitchFamily="34" charset="0"/>
              </a:rPr>
              <a:t>THANK YOU</a:t>
            </a:r>
          </a:p>
        </p:txBody>
      </p:sp>
    </p:spTree>
    <p:extLst>
      <p:ext uri="{BB962C8B-B14F-4D97-AF65-F5344CB8AC3E}">
        <p14:creationId xmlns:p14="http://schemas.microsoft.com/office/powerpoint/2010/main" val="1864340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3C3347-0281-4014-A46F-50D38E13097F}"/>
              </a:ext>
            </a:extLst>
          </p:cNvPr>
          <p:cNvPicPr>
            <a:picLocks noChangeAspect="1"/>
          </p:cNvPicPr>
          <p:nvPr/>
        </p:nvPicPr>
        <p:blipFill>
          <a:blip r:embed="rId2"/>
          <a:stretch>
            <a:fillRect/>
          </a:stretch>
        </p:blipFill>
        <p:spPr>
          <a:xfrm>
            <a:off x="1219200" y="830956"/>
            <a:ext cx="5430008" cy="4229690"/>
          </a:xfrm>
          <a:prstGeom prst="rect">
            <a:avLst/>
          </a:prstGeom>
        </p:spPr>
      </p:pic>
      <p:pic>
        <p:nvPicPr>
          <p:cNvPr id="7" name="Picture 6">
            <a:extLst>
              <a:ext uri="{FF2B5EF4-FFF2-40B4-BE49-F238E27FC236}">
                <a16:creationId xmlns:a16="http://schemas.microsoft.com/office/drawing/2014/main" id="{845294D7-86E8-43E0-9B28-1C56638C0090}"/>
              </a:ext>
            </a:extLst>
          </p:cNvPr>
          <p:cNvPicPr>
            <a:picLocks noChangeAspect="1"/>
          </p:cNvPicPr>
          <p:nvPr/>
        </p:nvPicPr>
        <p:blipFill>
          <a:blip r:embed="rId3"/>
          <a:stretch>
            <a:fillRect/>
          </a:stretch>
        </p:blipFill>
        <p:spPr>
          <a:xfrm>
            <a:off x="8196386" y="1103106"/>
            <a:ext cx="2305372" cy="2848373"/>
          </a:xfrm>
          <a:prstGeom prst="rect">
            <a:avLst/>
          </a:prstGeom>
        </p:spPr>
      </p:pic>
      <p:sp>
        <p:nvSpPr>
          <p:cNvPr id="8" name="TextBox 7">
            <a:extLst>
              <a:ext uri="{FF2B5EF4-FFF2-40B4-BE49-F238E27FC236}">
                <a16:creationId xmlns:a16="http://schemas.microsoft.com/office/drawing/2014/main" id="{8B4F8C76-462C-40BC-8207-E4C36C2E3E98}"/>
              </a:ext>
            </a:extLst>
          </p:cNvPr>
          <p:cNvSpPr txBox="1"/>
          <p:nvPr/>
        </p:nvSpPr>
        <p:spPr>
          <a:xfrm>
            <a:off x="7672890" y="3951479"/>
            <a:ext cx="3819832" cy="400110"/>
          </a:xfrm>
          <a:prstGeom prst="rect">
            <a:avLst/>
          </a:prstGeom>
          <a:noFill/>
        </p:spPr>
        <p:txBody>
          <a:bodyPr wrap="square" rtlCol="0">
            <a:spAutoFit/>
          </a:bodyPr>
          <a:lstStyle/>
          <a:p>
            <a:r>
              <a:rPr lang="en-IN" sz="2000" dirty="0"/>
              <a:t>Tree is a non-linear data structure.</a:t>
            </a:r>
          </a:p>
        </p:txBody>
      </p:sp>
      <p:sp>
        <p:nvSpPr>
          <p:cNvPr id="9" name="TextBox 8">
            <a:extLst>
              <a:ext uri="{FF2B5EF4-FFF2-40B4-BE49-F238E27FC236}">
                <a16:creationId xmlns:a16="http://schemas.microsoft.com/office/drawing/2014/main" id="{FE3DB912-2D27-472D-B9FF-E4CADFB29D9A}"/>
              </a:ext>
            </a:extLst>
          </p:cNvPr>
          <p:cNvSpPr txBox="1"/>
          <p:nvPr/>
        </p:nvSpPr>
        <p:spPr>
          <a:xfrm>
            <a:off x="7672890" y="5192171"/>
            <a:ext cx="3892093" cy="707886"/>
          </a:xfrm>
          <a:prstGeom prst="rect">
            <a:avLst/>
          </a:prstGeom>
          <a:noFill/>
        </p:spPr>
        <p:txBody>
          <a:bodyPr wrap="square" rtlCol="0">
            <a:spAutoFit/>
          </a:bodyPr>
          <a:lstStyle/>
          <a:p>
            <a:r>
              <a:rPr lang="en-IN" sz="2000" dirty="0"/>
              <a:t>Each node may contain some data and link to other nodes.</a:t>
            </a:r>
          </a:p>
        </p:txBody>
      </p:sp>
      <p:sp>
        <p:nvSpPr>
          <p:cNvPr id="4" name="Title 3">
            <a:extLst>
              <a:ext uri="{FF2B5EF4-FFF2-40B4-BE49-F238E27FC236}">
                <a16:creationId xmlns:a16="http://schemas.microsoft.com/office/drawing/2014/main" id="{F03081AD-9B70-405A-A76B-A7C9B766A559}"/>
              </a:ext>
            </a:extLst>
          </p:cNvPr>
          <p:cNvSpPr>
            <a:spLocks noGrp="1"/>
          </p:cNvSpPr>
          <p:nvPr>
            <p:ph type="title"/>
          </p:nvPr>
        </p:nvSpPr>
        <p:spPr/>
        <p:txBody>
          <a:bodyPr/>
          <a:lstStyle/>
          <a:p>
            <a:r>
              <a:rPr lang="en-IN" dirty="0"/>
              <a:t>Trees</a:t>
            </a: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06109A24-FB3F-47B6-BBB8-9C5078AFF575}"/>
                  </a:ext>
                </a:extLst>
              </p14:cNvPr>
              <p14:cNvContentPartPr/>
              <p14:nvPr/>
            </p14:nvContentPartPr>
            <p14:xfrm>
              <a:off x="8560643" y="1116171"/>
              <a:ext cx="1777680" cy="630360"/>
            </p14:xfrm>
          </p:contentPart>
        </mc:Choice>
        <mc:Fallback>
          <p:pic>
            <p:nvPicPr>
              <p:cNvPr id="13" name="Ink 12">
                <a:extLst>
                  <a:ext uri="{FF2B5EF4-FFF2-40B4-BE49-F238E27FC236}">
                    <a16:creationId xmlns:a16="http://schemas.microsoft.com/office/drawing/2014/main" id="{06109A24-FB3F-47B6-BBB8-9C5078AFF575}"/>
                  </a:ext>
                </a:extLst>
              </p:cNvPr>
              <p:cNvPicPr/>
              <p:nvPr/>
            </p:nvPicPr>
            <p:blipFill>
              <a:blip r:embed="rId5"/>
              <a:stretch>
                <a:fillRect/>
              </a:stretch>
            </p:blipFill>
            <p:spPr>
              <a:xfrm>
                <a:off x="8551643" y="1107171"/>
                <a:ext cx="179532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FB46A3E9-03A9-4A44-8849-0C243354DC6E}"/>
                  </a:ext>
                </a:extLst>
              </p14:cNvPr>
              <p14:cNvContentPartPr/>
              <p14:nvPr/>
            </p14:nvContentPartPr>
            <p14:xfrm>
              <a:off x="9153923" y="620451"/>
              <a:ext cx="794880" cy="329760"/>
            </p14:xfrm>
          </p:contentPart>
        </mc:Choice>
        <mc:Fallback>
          <p:pic>
            <p:nvPicPr>
              <p:cNvPr id="17" name="Ink 16">
                <a:extLst>
                  <a:ext uri="{FF2B5EF4-FFF2-40B4-BE49-F238E27FC236}">
                    <a16:creationId xmlns:a16="http://schemas.microsoft.com/office/drawing/2014/main" id="{FB46A3E9-03A9-4A44-8849-0C243354DC6E}"/>
                  </a:ext>
                </a:extLst>
              </p:cNvPr>
              <p:cNvPicPr/>
              <p:nvPr/>
            </p:nvPicPr>
            <p:blipFill>
              <a:blip r:embed="rId7"/>
              <a:stretch>
                <a:fillRect/>
              </a:stretch>
            </p:blipFill>
            <p:spPr>
              <a:xfrm>
                <a:off x="9144923" y="611451"/>
                <a:ext cx="8125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6" name="Ink 45">
                <a:extLst>
                  <a:ext uri="{FF2B5EF4-FFF2-40B4-BE49-F238E27FC236}">
                    <a16:creationId xmlns:a16="http://schemas.microsoft.com/office/drawing/2014/main" id="{644283F0-B17C-4E94-9C15-2A65AC046708}"/>
                  </a:ext>
                </a:extLst>
              </p14:cNvPr>
              <p14:cNvContentPartPr/>
              <p14:nvPr/>
            </p14:nvContentPartPr>
            <p14:xfrm>
              <a:off x="604283" y="176571"/>
              <a:ext cx="6218280" cy="5772600"/>
            </p14:xfrm>
          </p:contentPart>
        </mc:Choice>
        <mc:Fallback>
          <p:pic>
            <p:nvPicPr>
              <p:cNvPr id="46" name="Ink 45">
                <a:extLst>
                  <a:ext uri="{FF2B5EF4-FFF2-40B4-BE49-F238E27FC236}">
                    <a16:creationId xmlns:a16="http://schemas.microsoft.com/office/drawing/2014/main" id="{644283F0-B17C-4E94-9C15-2A65AC046708}"/>
                  </a:ext>
                </a:extLst>
              </p:cNvPr>
              <p:cNvPicPr/>
              <p:nvPr/>
            </p:nvPicPr>
            <p:blipFill>
              <a:blip r:embed="rId9"/>
              <a:stretch>
                <a:fillRect/>
              </a:stretch>
            </p:blipFill>
            <p:spPr>
              <a:xfrm>
                <a:off x="595283" y="167571"/>
                <a:ext cx="6235920" cy="5790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a:extLst>
                  <a:ext uri="{FF2B5EF4-FFF2-40B4-BE49-F238E27FC236}">
                    <a16:creationId xmlns:a16="http://schemas.microsoft.com/office/drawing/2014/main" id="{ECB43D46-6F4B-4486-BA63-C946E41EFD10}"/>
                  </a:ext>
                </a:extLst>
              </p14:cNvPr>
              <p14:cNvContentPartPr/>
              <p14:nvPr/>
            </p14:nvContentPartPr>
            <p14:xfrm>
              <a:off x="8105963" y="4648491"/>
              <a:ext cx="853920" cy="61200"/>
            </p14:xfrm>
          </p:contentPart>
        </mc:Choice>
        <mc:Fallback>
          <p:pic>
            <p:nvPicPr>
              <p:cNvPr id="48" name="Ink 47">
                <a:extLst>
                  <a:ext uri="{FF2B5EF4-FFF2-40B4-BE49-F238E27FC236}">
                    <a16:creationId xmlns:a16="http://schemas.microsoft.com/office/drawing/2014/main" id="{ECB43D46-6F4B-4486-BA63-C946E41EFD10}"/>
                  </a:ext>
                </a:extLst>
              </p:cNvPr>
              <p:cNvPicPr/>
              <p:nvPr/>
            </p:nvPicPr>
            <p:blipFill>
              <a:blip r:embed="rId11"/>
              <a:stretch>
                <a:fillRect/>
              </a:stretch>
            </p:blipFill>
            <p:spPr>
              <a:xfrm>
                <a:off x="8096963" y="4639491"/>
                <a:ext cx="8715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0" name="Ink 49">
                <a:extLst>
                  <a:ext uri="{FF2B5EF4-FFF2-40B4-BE49-F238E27FC236}">
                    <a16:creationId xmlns:a16="http://schemas.microsoft.com/office/drawing/2014/main" id="{5B1F3CA6-E620-416C-9493-848C256BB856}"/>
                  </a:ext>
                </a:extLst>
              </p14:cNvPr>
              <p14:cNvContentPartPr/>
              <p14:nvPr/>
            </p14:nvContentPartPr>
            <p14:xfrm>
              <a:off x="7501163" y="4262211"/>
              <a:ext cx="2684160" cy="277560"/>
            </p14:xfrm>
          </p:contentPart>
        </mc:Choice>
        <mc:Fallback>
          <p:pic>
            <p:nvPicPr>
              <p:cNvPr id="50" name="Ink 49">
                <a:extLst>
                  <a:ext uri="{FF2B5EF4-FFF2-40B4-BE49-F238E27FC236}">
                    <a16:creationId xmlns:a16="http://schemas.microsoft.com/office/drawing/2014/main" id="{5B1F3CA6-E620-416C-9493-848C256BB856}"/>
                  </a:ext>
                </a:extLst>
              </p:cNvPr>
              <p:cNvPicPr/>
              <p:nvPr/>
            </p:nvPicPr>
            <p:blipFill>
              <a:blip r:embed="rId13"/>
              <a:stretch>
                <a:fillRect/>
              </a:stretch>
            </p:blipFill>
            <p:spPr>
              <a:xfrm>
                <a:off x="7492163" y="4253211"/>
                <a:ext cx="2701800" cy="295200"/>
              </a:xfrm>
              <a:prstGeom prst="rect">
                <a:avLst/>
              </a:prstGeom>
            </p:spPr>
          </p:pic>
        </mc:Fallback>
      </mc:AlternateContent>
    </p:spTree>
    <p:extLst>
      <p:ext uri="{BB962C8B-B14F-4D97-AF65-F5344CB8AC3E}">
        <p14:creationId xmlns:p14="http://schemas.microsoft.com/office/powerpoint/2010/main" val="281359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8B8DC-A720-45BC-A8C6-D9FFF2F5809A}"/>
              </a:ext>
            </a:extLst>
          </p:cNvPr>
          <p:cNvSpPr>
            <a:spLocks noGrp="1"/>
          </p:cNvSpPr>
          <p:nvPr>
            <p:ph type="title"/>
          </p:nvPr>
        </p:nvSpPr>
        <p:spPr/>
        <p:txBody>
          <a:bodyPr/>
          <a:lstStyle/>
          <a:p>
            <a:r>
              <a:rPr lang="en-IN" dirty="0"/>
              <a:t>Some Terminologies:</a:t>
            </a:r>
          </a:p>
        </p:txBody>
      </p:sp>
      <p:pic>
        <p:nvPicPr>
          <p:cNvPr id="5" name="Picture 4">
            <a:extLst>
              <a:ext uri="{FF2B5EF4-FFF2-40B4-BE49-F238E27FC236}">
                <a16:creationId xmlns:a16="http://schemas.microsoft.com/office/drawing/2014/main" id="{DD04A526-0D0E-4246-9FBC-88A1E2B32E7A}"/>
              </a:ext>
            </a:extLst>
          </p:cNvPr>
          <p:cNvPicPr>
            <a:picLocks noChangeAspect="1"/>
          </p:cNvPicPr>
          <p:nvPr/>
        </p:nvPicPr>
        <p:blipFill>
          <a:blip r:embed="rId2"/>
          <a:stretch>
            <a:fillRect/>
          </a:stretch>
        </p:blipFill>
        <p:spPr>
          <a:xfrm>
            <a:off x="2418375" y="1317521"/>
            <a:ext cx="5620534" cy="4429743"/>
          </a:xfrm>
          <a:prstGeom prst="rect">
            <a:avLst/>
          </a:prstGeom>
        </p:spPr>
      </p:pic>
      <p:sp>
        <p:nvSpPr>
          <p:cNvPr id="6" name="TextBox 5">
            <a:extLst>
              <a:ext uri="{FF2B5EF4-FFF2-40B4-BE49-F238E27FC236}">
                <a16:creationId xmlns:a16="http://schemas.microsoft.com/office/drawing/2014/main" id="{25F947DA-0907-4679-A0D7-45F13FE99AE6}"/>
              </a:ext>
            </a:extLst>
          </p:cNvPr>
          <p:cNvSpPr txBox="1"/>
          <p:nvPr/>
        </p:nvSpPr>
        <p:spPr>
          <a:xfrm>
            <a:off x="8597592" y="2562897"/>
            <a:ext cx="2934929" cy="2308324"/>
          </a:xfrm>
          <a:prstGeom prst="rect">
            <a:avLst/>
          </a:prstGeom>
          <a:noFill/>
        </p:spPr>
        <p:txBody>
          <a:bodyPr wrap="square" rtlCol="0">
            <a:spAutoFit/>
          </a:bodyPr>
          <a:lstStyle/>
          <a:p>
            <a:r>
              <a:rPr lang="en-IN" sz="2400" b="1" dirty="0"/>
              <a:t>Root</a:t>
            </a:r>
          </a:p>
          <a:p>
            <a:r>
              <a:rPr lang="en-IN" sz="2400" b="1" dirty="0"/>
              <a:t>Children</a:t>
            </a:r>
          </a:p>
          <a:p>
            <a:r>
              <a:rPr lang="en-IN" sz="2400" b="1" dirty="0"/>
              <a:t>Parent</a:t>
            </a:r>
          </a:p>
          <a:p>
            <a:r>
              <a:rPr lang="en-IN" sz="2400" b="1" dirty="0"/>
              <a:t>Sibling</a:t>
            </a:r>
          </a:p>
          <a:p>
            <a:r>
              <a:rPr lang="en-IN" sz="2400" b="1" dirty="0"/>
              <a:t>Leaf</a:t>
            </a:r>
          </a:p>
          <a:p>
            <a:r>
              <a:rPr lang="en-IN" sz="2400" b="1" dirty="0"/>
              <a:t>Ancestor</a:t>
            </a:r>
          </a:p>
        </p:txBody>
      </p:sp>
      <mc:AlternateContent xmlns:mc="http://schemas.openxmlformats.org/markup-compatibility/2006">
        <mc:Choice xmlns:p14="http://schemas.microsoft.com/office/powerpoint/2010/main" Requires="p14">
          <p:contentPart p14:bwMode="auto" r:id="rId3">
            <p14:nvContentPartPr>
              <p14:cNvPr id="33" name="Ink 32">
                <a:extLst>
                  <a:ext uri="{FF2B5EF4-FFF2-40B4-BE49-F238E27FC236}">
                    <a16:creationId xmlns:a16="http://schemas.microsoft.com/office/drawing/2014/main" id="{56871029-418E-4877-B1A7-45A8A5D627BE}"/>
                  </a:ext>
                </a:extLst>
              </p14:cNvPr>
              <p14:cNvContentPartPr/>
              <p14:nvPr/>
            </p14:nvContentPartPr>
            <p14:xfrm>
              <a:off x="9525803" y="2511171"/>
              <a:ext cx="780840" cy="1029240"/>
            </p14:xfrm>
          </p:contentPart>
        </mc:Choice>
        <mc:Fallback>
          <p:pic>
            <p:nvPicPr>
              <p:cNvPr id="33" name="Ink 32">
                <a:extLst>
                  <a:ext uri="{FF2B5EF4-FFF2-40B4-BE49-F238E27FC236}">
                    <a16:creationId xmlns:a16="http://schemas.microsoft.com/office/drawing/2014/main" id="{56871029-418E-4877-B1A7-45A8A5D627BE}"/>
                  </a:ext>
                </a:extLst>
              </p:cNvPr>
              <p:cNvPicPr/>
              <p:nvPr/>
            </p:nvPicPr>
            <p:blipFill>
              <a:blip r:embed="rId4"/>
              <a:stretch>
                <a:fillRect/>
              </a:stretch>
            </p:blipFill>
            <p:spPr>
              <a:xfrm>
                <a:off x="9516803" y="2502171"/>
                <a:ext cx="79848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6" name="Ink 45">
                <a:extLst>
                  <a:ext uri="{FF2B5EF4-FFF2-40B4-BE49-F238E27FC236}">
                    <a16:creationId xmlns:a16="http://schemas.microsoft.com/office/drawing/2014/main" id="{ED82DBD5-5BC9-46A0-BF1C-EC1A3683A823}"/>
                  </a:ext>
                </a:extLst>
              </p14:cNvPr>
              <p14:cNvContentPartPr/>
              <p14:nvPr/>
            </p14:nvContentPartPr>
            <p14:xfrm>
              <a:off x="9769163" y="3686931"/>
              <a:ext cx="277920" cy="209520"/>
            </p14:xfrm>
          </p:contentPart>
        </mc:Choice>
        <mc:Fallback>
          <p:pic>
            <p:nvPicPr>
              <p:cNvPr id="46" name="Ink 45">
                <a:extLst>
                  <a:ext uri="{FF2B5EF4-FFF2-40B4-BE49-F238E27FC236}">
                    <a16:creationId xmlns:a16="http://schemas.microsoft.com/office/drawing/2014/main" id="{ED82DBD5-5BC9-46A0-BF1C-EC1A3683A823}"/>
                  </a:ext>
                </a:extLst>
              </p:cNvPr>
              <p:cNvPicPr/>
              <p:nvPr/>
            </p:nvPicPr>
            <p:blipFill>
              <a:blip r:embed="rId6"/>
              <a:stretch>
                <a:fillRect/>
              </a:stretch>
            </p:blipFill>
            <p:spPr>
              <a:xfrm>
                <a:off x="9760163" y="3677931"/>
                <a:ext cx="2955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id="{C878BF9F-A054-46A8-83B5-DFBA11979F58}"/>
                  </a:ext>
                </a:extLst>
              </p14:cNvPr>
              <p14:cNvContentPartPr/>
              <p14:nvPr/>
            </p14:nvContentPartPr>
            <p14:xfrm>
              <a:off x="9533723" y="4026411"/>
              <a:ext cx="417600" cy="311400"/>
            </p14:xfrm>
          </p:contentPart>
        </mc:Choice>
        <mc:Fallback>
          <p:pic>
            <p:nvPicPr>
              <p:cNvPr id="58" name="Ink 57">
                <a:extLst>
                  <a:ext uri="{FF2B5EF4-FFF2-40B4-BE49-F238E27FC236}">
                    <a16:creationId xmlns:a16="http://schemas.microsoft.com/office/drawing/2014/main" id="{C878BF9F-A054-46A8-83B5-DFBA11979F58}"/>
                  </a:ext>
                </a:extLst>
              </p:cNvPr>
              <p:cNvPicPr/>
              <p:nvPr/>
            </p:nvPicPr>
            <p:blipFill>
              <a:blip r:embed="rId8"/>
              <a:stretch>
                <a:fillRect/>
              </a:stretch>
            </p:blipFill>
            <p:spPr>
              <a:xfrm>
                <a:off x="9524723" y="4017411"/>
                <a:ext cx="4352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3" name="Ink 72">
                <a:extLst>
                  <a:ext uri="{FF2B5EF4-FFF2-40B4-BE49-F238E27FC236}">
                    <a16:creationId xmlns:a16="http://schemas.microsoft.com/office/drawing/2014/main" id="{67E66B59-6C7F-45C3-8BBB-1A59C969BC7F}"/>
                  </a:ext>
                </a:extLst>
              </p14:cNvPr>
              <p14:cNvContentPartPr/>
              <p14:nvPr/>
            </p14:nvContentPartPr>
            <p14:xfrm>
              <a:off x="10142123" y="4258971"/>
              <a:ext cx="501120" cy="388080"/>
            </p14:xfrm>
          </p:contentPart>
        </mc:Choice>
        <mc:Fallback>
          <p:pic>
            <p:nvPicPr>
              <p:cNvPr id="73" name="Ink 72">
                <a:extLst>
                  <a:ext uri="{FF2B5EF4-FFF2-40B4-BE49-F238E27FC236}">
                    <a16:creationId xmlns:a16="http://schemas.microsoft.com/office/drawing/2014/main" id="{67E66B59-6C7F-45C3-8BBB-1A59C969BC7F}"/>
                  </a:ext>
                </a:extLst>
              </p:cNvPr>
              <p:cNvPicPr/>
              <p:nvPr/>
            </p:nvPicPr>
            <p:blipFill>
              <a:blip r:embed="rId10"/>
              <a:stretch>
                <a:fillRect/>
              </a:stretch>
            </p:blipFill>
            <p:spPr>
              <a:xfrm>
                <a:off x="10133123" y="4249971"/>
                <a:ext cx="5187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7" name="Ink 96">
                <a:extLst>
                  <a:ext uri="{FF2B5EF4-FFF2-40B4-BE49-F238E27FC236}">
                    <a16:creationId xmlns:a16="http://schemas.microsoft.com/office/drawing/2014/main" id="{79F0EAE3-3137-48B8-A6E0-433773F9EA4D}"/>
                  </a:ext>
                </a:extLst>
              </p14:cNvPr>
              <p14:cNvContentPartPr/>
              <p14:nvPr/>
            </p14:nvContentPartPr>
            <p14:xfrm>
              <a:off x="2440643" y="2082051"/>
              <a:ext cx="5436000" cy="4066200"/>
            </p14:xfrm>
          </p:contentPart>
        </mc:Choice>
        <mc:Fallback>
          <p:pic>
            <p:nvPicPr>
              <p:cNvPr id="97" name="Ink 96">
                <a:extLst>
                  <a:ext uri="{FF2B5EF4-FFF2-40B4-BE49-F238E27FC236}">
                    <a16:creationId xmlns:a16="http://schemas.microsoft.com/office/drawing/2014/main" id="{79F0EAE3-3137-48B8-A6E0-433773F9EA4D}"/>
                  </a:ext>
                </a:extLst>
              </p:cNvPr>
              <p:cNvPicPr/>
              <p:nvPr/>
            </p:nvPicPr>
            <p:blipFill>
              <a:blip r:embed="rId12"/>
              <a:stretch>
                <a:fillRect/>
              </a:stretch>
            </p:blipFill>
            <p:spPr>
              <a:xfrm>
                <a:off x="2431643" y="2073051"/>
                <a:ext cx="5453640" cy="4083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8" name="Ink 97">
                <a:extLst>
                  <a:ext uri="{FF2B5EF4-FFF2-40B4-BE49-F238E27FC236}">
                    <a16:creationId xmlns:a16="http://schemas.microsoft.com/office/drawing/2014/main" id="{6CC4383D-6BC5-45C0-A575-1A0F8774C846}"/>
                  </a:ext>
                </a:extLst>
              </p14:cNvPr>
              <p14:cNvContentPartPr/>
              <p14:nvPr/>
            </p14:nvContentPartPr>
            <p14:xfrm>
              <a:off x="4124363" y="2070531"/>
              <a:ext cx="362520" cy="274320"/>
            </p14:xfrm>
          </p:contentPart>
        </mc:Choice>
        <mc:Fallback>
          <p:pic>
            <p:nvPicPr>
              <p:cNvPr id="98" name="Ink 97">
                <a:extLst>
                  <a:ext uri="{FF2B5EF4-FFF2-40B4-BE49-F238E27FC236}">
                    <a16:creationId xmlns:a16="http://schemas.microsoft.com/office/drawing/2014/main" id="{6CC4383D-6BC5-45C0-A575-1A0F8774C846}"/>
                  </a:ext>
                </a:extLst>
              </p:cNvPr>
              <p:cNvPicPr/>
              <p:nvPr/>
            </p:nvPicPr>
            <p:blipFill>
              <a:blip r:embed="rId14"/>
              <a:stretch>
                <a:fillRect/>
              </a:stretch>
            </p:blipFill>
            <p:spPr>
              <a:xfrm>
                <a:off x="4115363" y="2061531"/>
                <a:ext cx="380160" cy="291960"/>
              </a:xfrm>
              <a:prstGeom prst="rect">
                <a:avLst/>
              </a:prstGeom>
            </p:spPr>
          </p:pic>
        </mc:Fallback>
      </mc:AlternateContent>
    </p:spTree>
    <p:extLst>
      <p:ext uri="{BB962C8B-B14F-4D97-AF65-F5344CB8AC3E}">
        <p14:creationId xmlns:p14="http://schemas.microsoft.com/office/powerpoint/2010/main" val="357175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651C-C38F-4467-93A3-9E0D2FFD5EBD}"/>
              </a:ext>
            </a:extLst>
          </p:cNvPr>
          <p:cNvSpPr>
            <a:spLocks noGrp="1"/>
          </p:cNvSpPr>
          <p:nvPr>
            <p:ph type="title"/>
          </p:nvPr>
        </p:nvSpPr>
        <p:spPr/>
        <p:txBody>
          <a:bodyPr/>
          <a:lstStyle/>
          <a:p>
            <a:r>
              <a:rPr lang="en-IN" dirty="0"/>
              <a:t>Tree is a Recursive Data Structure</a:t>
            </a:r>
          </a:p>
        </p:txBody>
      </p:sp>
      <p:pic>
        <p:nvPicPr>
          <p:cNvPr id="3" name="Picture 2">
            <a:extLst>
              <a:ext uri="{FF2B5EF4-FFF2-40B4-BE49-F238E27FC236}">
                <a16:creationId xmlns:a16="http://schemas.microsoft.com/office/drawing/2014/main" id="{4FB41B09-AC07-470D-91AA-EA0E655FE943}"/>
              </a:ext>
            </a:extLst>
          </p:cNvPr>
          <p:cNvPicPr>
            <a:picLocks noChangeAspect="1"/>
          </p:cNvPicPr>
          <p:nvPr/>
        </p:nvPicPr>
        <p:blipFill>
          <a:blip r:embed="rId2"/>
          <a:stretch>
            <a:fillRect/>
          </a:stretch>
        </p:blipFill>
        <p:spPr>
          <a:xfrm>
            <a:off x="4120947" y="2438399"/>
            <a:ext cx="4363059" cy="322942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0DD1E3-A703-4484-AF82-6F53985FF8F4}"/>
                  </a:ext>
                </a:extLst>
              </p14:cNvPr>
              <p14:cNvContentPartPr/>
              <p14:nvPr/>
            </p14:nvContentPartPr>
            <p14:xfrm>
              <a:off x="2273963" y="854091"/>
              <a:ext cx="5370480" cy="63000"/>
            </p14:xfrm>
          </p:contentPart>
        </mc:Choice>
        <mc:Fallback>
          <p:pic>
            <p:nvPicPr>
              <p:cNvPr id="4" name="Ink 3">
                <a:extLst>
                  <a:ext uri="{FF2B5EF4-FFF2-40B4-BE49-F238E27FC236}">
                    <a16:creationId xmlns:a16="http://schemas.microsoft.com/office/drawing/2014/main" id="{9B0DD1E3-A703-4484-AF82-6F53985FF8F4}"/>
                  </a:ext>
                </a:extLst>
              </p:cNvPr>
              <p:cNvPicPr/>
              <p:nvPr/>
            </p:nvPicPr>
            <p:blipFill>
              <a:blip r:embed="rId4"/>
              <a:stretch>
                <a:fillRect/>
              </a:stretch>
            </p:blipFill>
            <p:spPr>
              <a:xfrm>
                <a:off x="2264963" y="845091"/>
                <a:ext cx="5388120" cy="80640"/>
              </a:xfrm>
              <a:prstGeom prst="rect">
                <a:avLst/>
              </a:prstGeom>
            </p:spPr>
          </p:pic>
        </mc:Fallback>
      </mc:AlternateContent>
    </p:spTree>
    <p:extLst>
      <p:ext uri="{BB962C8B-B14F-4D97-AF65-F5344CB8AC3E}">
        <p14:creationId xmlns:p14="http://schemas.microsoft.com/office/powerpoint/2010/main" val="275890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D900-F988-476D-B0D5-1CB269C77420}"/>
              </a:ext>
            </a:extLst>
          </p:cNvPr>
          <p:cNvSpPr>
            <a:spLocks noGrp="1"/>
          </p:cNvSpPr>
          <p:nvPr>
            <p:ph type="title"/>
          </p:nvPr>
        </p:nvSpPr>
        <p:spPr/>
        <p:txBody>
          <a:bodyPr/>
          <a:lstStyle/>
          <a:p>
            <a:r>
              <a:rPr lang="en-IN" dirty="0"/>
              <a:t>Binary Tree</a:t>
            </a:r>
          </a:p>
        </p:txBody>
      </p:sp>
      <p:sp>
        <p:nvSpPr>
          <p:cNvPr id="3" name="TextBox 2">
            <a:extLst>
              <a:ext uri="{FF2B5EF4-FFF2-40B4-BE49-F238E27FC236}">
                <a16:creationId xmlns:a16="http://schemas.microsoft.com/office/drawing/2014/main" id="{D29B9240-0192-41D9-B5EF-3E018E87D348}"/>
              </a:ext>
            </a:extLst>
          </p:cNvPr>
          <p:cNvSpPr txBox="1"/>
          <p:nvPr/>
        </p:nvSpPr>
        <p:spPr>
          <a:xfrm>
            <a:off x="1484322" y="799865"/>
            <a:ext cx="5256567" cy="369332"/>
          </a:xfrm>
          <a:prstGeom prst="rect">
            <a:avLst/>
          </a:prstGeom>
          <a:noFill/>
        </p:spPr>
        <p:txBody>
          <a:bodyPr wrap="none" rtlCol="0">
            <a:spAutoFit/>
          </a:bodyPr>
          <a:lstStyle/>
          <a:p>
            <a:r>
              <a:rPr lang="en-IN" dirty="0"/>
              <a:t>A tree in which each node can have at max 2 children.</a:t>
            </a:r>
          </a:p>
        </p:txBody>
      </p:sp>
      <p:pic>
        <p:nvPicPr>
          <p:cNvPr id="4" name="Picture 3">
            <a:extLst>
              <a:ext uri="{FF2B5EF4-FFF2-40B4-BE49-F238E27FC236}">
                <a16:creationId xmlns:a16="http://schemas.microsoft.com/office/drawing/2014/main" id="{C9C5AAE6-6E15-4940-92F6-0225EA5C74BB}"/>
              </a:ext>
            </a:extLst>
          </p:cNvPr>
          <p:cNvPicPr>
            <a:picLocks noChangeAspect="1"/>
          </p:cNvPicPr>
          <p:nvPr/>
        </p:nvPicPr>
        <p:blipFill>
          <a:blip r:embed="rId3"/>
          <a:stretch>
            <a:fillRect/>
          </a:stretch>
        </p:blipFill>
        <p:spPr>
          <a:xfrm>
            <a:off x="1758295" y="2054045"/>
            <a:ext cx="4337705" cy="3580733"/>
          </a:xfrm>
          <a:prstGeom prst="rect">
            <a:avLst/>
          </a:prstGeom>
        </p:spPr>
      </p:pic>
      <p:pic>
        <p:nvPicPr>
          <p:cNvPr id="5" name="Picture 4">
            <a:extLst>
              <a:ext uri="{FF2B5EF4-FFF2-40B4-BE49-F238E27FC236}">
                <a16:creationId xmlns:a16="http://schemas.microsoft.com/office/drawing/2014/main" id="{504A9E4E-A30F-4D99-A7D9-1AD170134646}"/>
              </a:ext>
            </a:extLst>
          </p:cNvPr>
          <p:cNvPicPr>
            <a:picLocks noChangeAspect="1"/>
          </p:cNvPicPr>
          <p:nvPr/>
        </p:nvPicPr>
        <p:blipFill>
          <a:blip r:embed="rId4"/>
          <a:stretch>
            <a:fillRect/>
          </a:stretch>
        </p:blipFill>
        <p:spPr>
          <a:xfrm>
            <a:off x="6493667" y="2054045"/>
            <a:ext cx="4337706" cy="3634758"/>
          </a:xfrm>
          <a:prstGeom prst="rect">
            <a:avLst/>
          </a:prstGeom>
        </p:spPr>
      </p:pic>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6FD644E9-38A3-4D43-B1B5-F564D9B7FC6B}"/>
                  </a:ext>
                </a:extLst>
              </p14:cNvPr>
              <p14:cNvContentPartPr/>
              <p14:nvPr/>
            </p14:nvContentPartPr>
            <p14:xfrm>
              <a:off x="3359723" y="6031611"/>
              <a:ext cx="880920" cy="196560"/>
            </p14:xfrm>
          </p:contentPart>
        </mc:Choice>
        <mc:Fallback>
          <p:pic>
            <p:nvPicPr>
              <p:cNvPr id="20" name="Ink 19">
                <a:extLst>
                  <a:ext uri="{FF2B5EF4-FFF2-40B4-BE49-F238E27FC236}">
                    <a16:creationId xmlns:a16="http://schemas.microsoft.com/office/drawing/2014/main" id="{6FD644E9-38A3-4D43-B1B5-F564D9B7FC6B}"/>
                  </a:ext>
                </a:extLst>
              </p:cNvPr>
              <p:cNvPicPr/>
              <p:nvPr/>
            </p:nvPicPr>
            <p:blipFill>
              <a:blip r:embed="rId6"/>
              <a:stretch>
                <a:fillRect/>
              </a:stretch>
            </p:blipFill>
            <p:spPr>
              <a:xfrm>
                <a:off x="3350723" y="6022611"/>
                <a:ext cx="8985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51764875-79BE-49D3-A584-1EE2A03F9FB3}"/>
                  </a:ext>
                </a:extLst>
              </p14:cNvPr>
              <p14:cNvContentPartPr/>
              <p14:nvPr/>
            </p14:nvContentPartPr>
            <p14:xfrm>
              <a:off x="3329483" y="5607531"/>
              <a:ext cx="810000" cy="369360"/>
            </p14:xfrm>
          </p:contentPart>
        </mc:Choice>
        <mc:Fallback>
          <p:pic>
            <p:nvPicPr>
              <p:cNvPr id="21" name="Ink 20">
                <a:extLst>
                  <a:ext uri="{FF2B5EF4-FFF2-40B4-BE49-F238E27FC236}">
                    <a16:creationId xmlns:a16="http://schemas.microsoft.com/office/drawing/2014/main" id="{51764875-79BE-49D3-A584-1EE2A03F9FB3}"/>
                  </a:ext>
                </a:extLst>
              </p:cNvPr>
              <p:cNvPicPr/>
              <p:nvPr/>
            </p:nvPicPr>
            <p:blipFill>
              <a:blip r:embed="rId8"/>
              <a:stretch>
                <a:fillRect/>
              </a:stretch>
            </p:blipFill>
            <p:spPr>
              <a:xfrm>
                <a:off x="3320483" y="5598531"/>
                <a:ext cx="8276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70137F37-6B0C-4D2A-90BC-78F1E3315CFF}"/>
                  </a:ext>
                </a:extLst>
              </p14:cNvPr>
              <p14:cNvContentPartPr/>
              <p14:nvPr/>
            </p14:nvContentPartPr>
            <p14:xfrm>
              <a:off x="1543523" y="3810051"/>
              <a:ext cx="2705040" cy="961920"/>
            </p14:xfrm>
          </p:contentPart>
        </mc:Choice>
        <mc:Fallback>
          <p:pic>
            <p:nvPicPr>
              <p:cNvPr id="22" name="Ink 21">
                <a:extLst>
                  <a:ext uri="{FF2B5EF4-FFF2-40B4-BE49-F238E27FC236}">
                    <a16:creationId xmlns:a16="http://schemas.microsoft.com/office/drawing/2014/main" id="{70137F37-6B0C-4D2A-90BC-78F1E3315CFF}"/>
                  </a:ext>
                </a:extLst>
              </p:cNvPr>
              <p:cNvPicPr/>
              <p:nvPr/>
            </p:nvPicPr>
            <p:blipFill>
              <a:blip r:embed="rId10"/>
              <a:stretch>
                <a:fillRect/>
              </a:stretch>
            </p:blipFill>
            <p:spPr>
              <a:xfrm>
                <a:off x="1534523" y="3801051"/>
                <a:ext cx="2722680" cy="979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a:extLst>
                  <a:ext uri="{FF2B5EF4-FFF2-40B4-BE49-F238E27FC236}">
                    <a16:creationId xmlns:a16="http://schemas.microsoft.com/office/drawing/2014/main" id="{1B2F400E-0BA7-485B-9554-8D565621D149}"/>
                  </a:ext>
                </a:extLst>
              </p14:cNvPr>
              <p14:cNvContentPartPr/>
              <p14:nvPr/>
            </p14:nvContentPartPr>
            <p14:xfrm>
              <a:off x="1893803" y="3203091"/>
              <a:ext cx="285480" cy="361440"/>
            </p14:xfrm>
          </p:contentPart>
        </mc:Choice>
        <mc:Fallback>
          <p:pic>
            <p:nvPicPr>
              <p:cNvPr id="23" name="Ink 22">
                <a:extLst>
                  <a:ext uri="{FF2B5EF4-FFF2-40B4-BE49-F238E27FC236}">
                    <a16:creationId xmlns:a16="http://schemas.microsoft.com/office/drawing/2014/main" id="{1B2F400E-0BA7-485B-9554-8D565621D149}"/>
                  </a:ext>
                </a:extLst>
              </p:cNvPr>
              <p:cNvPicPr/>
              <p:nvPr/>
            </p:nvPicPr>
            <p:blipFill>
              <a:blip r:embed="rId12"/>
              <a:stretch>
                <a:fillRect/>
              </a:stretch>
            </p:blipFill>
            <p:spPr>
              <a:xfrm>
                <a:off x="1884803" y="3194091"/>
                <a:ext cx="3031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3FF8F595-2E71-455B-A5C9-F8DC9A377511}"/>
                  </a:ext>
                </a:extLst>
              </p14:cNvPr>
              <p14:cNvContentPartPr/>
              <p14:nvPr/>
            </p14:nvContentPartPr>
            <p14:xfrm>
              <a:off x="1409963" y="2312451"/>
              <a:ext cx="1962360" cy="494640"/>
            </p14:xfrm>
          </p:contentPart>
        </mc:Choice>
        <mc:Fallback>
          <p:pic>
            <p:nvPicPr>
              <p:cNvPr id="30" name="Ink 29">
                <a:extLst>
                  <a:ext uri="{FF2B5EF4-FFF2-40B4-BE49-F238E27FC236}">
                    <a16:creationId xmlns:a16="http://schemas.microsoft.com/office/drawing/2014/main" id="{3FF8F595-2E71-455B-A5C9-F8DC9A377511}"/>
                  </a:ext>
                </a:extLst>
              </p:cNvPr>
              <p:cNvPicPr/>
              <p:nvPr/>
            </p:nvPicPr>
            <p:blipFill>
              <a:blip r:embed="rId14"/>
              <a:stretch>
                <a:fillRect/>
              </a:stretch>
            </p:blipFill>
            <p:spPr>
              <a:xfrm>
                <a:off x="1400963" y="2303451"/>
                <a:ext cx="198000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a:extLst>
                  <a:ext uri="{FF2B5EF4-FFF2-40B4-BE49-F238E27FC236}">
                    <a16:creationId xmlns:a16="http://schemas.microsoft.com/office/drawing/2014/main" id="{886474D2-A773-4E92-9CA1-B1DFB5041AF6}"/>
                  </a:ext>
                </a:extLst>
              </p14:cNvPr>
              <p14:cNvContentPartPr/>
              <p14:nvPr/>
            </p14:nvContentPartPr>
            <p14:xfrm>
              <a:off x="421403" y="3767571"/>
              <a:ext cx="321840" cy="176400"/>
            </p14:xfrm>
          </p:contentPart>
        </mc:Choice>
        <mc:Fallback>
          <p:pic>
            <p:nvPicPr>
              <p:cNvPr id="34" name="Ink 33">
                <a:extLst>
                  <a:ext uri="{FF2B5EF4-FFF2-40B4-BE49-F238E27FC236}">
                    <a16:creationId xmlns:a16="http://schemas.microsoft.com/office/drawing/2014/main" id="{886474D2-A773-4E92-9CA1-B1DFB5041AF6}"/>
                  </a:ext>
                </a:extLst>
              </p:cNvPr>
              <p:cNvPicPr/>
              <p:nvPr/>
            </p:nvPicPr>
            <p:blipFill>
              <a:blip r:embed="rId16"/>
              <a:stretch>
                <a:fillRect/>
              </a:stretch>
            </p:blipFill>
            <p:spPr>
              <a:xfrm>
                <a:off x="412403" y="3758571"/>
                <a:ext cx="339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C78B4171-940B-4E0E-9669-2B0C6F3C9D6B}"/>
                  </a:ext>
                </a:extLst>
              </p14:cNvPr>
              <p14:cNvContentPartPr/>
              <p14:nvPr/>
            </p14:nvContentPartPr>
            <p14:xfrm>
              <a:off x="294683" y="3198771"/>
              <a:ext cx="649440" cy="372960"/>
            </p14:xfrm>
          </p:contentPart>
        </mc:Choice>
        <mc:Fallback>
          <p:pic>
            <p:nvPicPr>
              <p:cNvPr id="35" name="Ink 34">
                <a:extLst>
                  <a:ext uri="{FF2B5EF4-FFF2-40B4-BE49-F238E27FC236}">
                    <a16:creationId xmlns:a16="http://schemas.microsoft.com/office/drawing/2014/main" id="{C78B4171-940B-4E0E-9669-2B0C6F3C9D6B}"/>
                  </a:ext>
                </a:extLst>
              </p:cNvPr>
              <p:cNvPicPr/>
              <p:nvPr/>
            </p:nvPicPr>
            <p:blipFill>
              <a:blip r:embed="rId18"/>
              <a:stretch>
                <a:fillRect/>
              </a:stretch>
            </p:blipFill>
            <p:spPr>
              <a:xfrm>
                <a:off x="285683" y="3189771"/>
                <a:ext cx="66708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2" name="Ink 41">
                <a:extLst>
                  <a:ext uri="{FF2B5EF4-FFF2-40B4-BE49-F238E27FC236}">
                    <a16:creationId xmlns:a16="http://schemas.microsoft.com/office/drawing/2014/main" id="{5D29C5C8-3C16-4488-BDB4-CE0E7126B8D6}"/>
                  </a:ext>
                </a:extLst>
              </p14:cNvPr>
              <p14:cNvContentPartPr/>
              <p14:nvPr/>
            </p14:nvContentPartPr>
            <p14:xfrm>
              <a:off x="233483" y="4106691"/>
              <a:ext cx="652320" cy="703080"/>
            </p14:xfrm>
          </p:contentPart>
        </mc:Choice>
        <mc:Fallback>
          <p:pic>
            <p:nvPicPr>
              <p:cNvPr id="42" name="Ink 41">
                <a:extLst>
                  <a:ext uri="{FF2B5EF4-FFF2-40B4-BE49-F238E27FC236}">
                    <a16:creationId xmlns:a16="http://schemas.microsoft.com/office/drawing/2014/main" id="{5D29C5C8-3C16-4488-BDB4-CE0E7126B8D6}"/>
                  </a:ext>
                </a:extLst>
              </p:cNvPr>
              <p:cNvPicPr/>
              <p:nvPr/>
            </p:nvPicPr>
            <p:blipFill>
              <a:blip r:embed="rId20"/>
              <a:stretch>
                <a:fillRect/>
              </a:stretch>
            </p:blipFill>
            <p:spPr>
              <a:xfrm>
                <a:off x="224483" y="4097691"/>
                <a:ext cx="669960" cy="720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F5B6E2C5-0FE8-4042-90C2-036EA7DA1DF6}"/>
                  </a:ext>
                </a:extLst>
              </p14:cNvPr>
              <p14:cNvContentPartPr/>
              <p14:nvPr/>
            </p14:nvContentPartPr>
            <p14:xfrm>
              <a:off x="8746763" y="2366811"/>
              <a:ext cx="298440" cy="156600"/>
            </p14:xfrm>
          </p:contentPart>
        </mc:Choice>
        <mc:Fallback>
          <p:pic>
            <p:nvPicPr>
              <p:cNvPr id="43" name="Ink 42">
                <a:extLst>
                  <a:ext uri="{FF2B5EF4-FFF2-40B4-BE49-F238E27FC236}">
                    <a16:creationId xmlns:a16="http://schemas.microsoft.com/office/drawing/2014/main" id="{F5B6E2C5-0FE8-4042-90C2-036EA7DA1DF6}"/>
                  </a:ext>
                </a:extLst>
              </p:cNvPr>
              <p:cNvPicPr/>
              <p:nvPr/>
            </p:nvPicPr>
            <p:blipFill>
              <a:blip r:embed="rId22"/>
              <a:stretch>
                <a:fillRect/>
              </a:stretch>
            </p:blipFill>
            <p:spPr>
              <a:xfrm>
                <a:off x="8737763" y="2357811"/>
                <a:ext cx="316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06964855-19D0-4BBA-9130-7C50982CCF66}"/>
                  </a:ext>
                </a:extLst>
              </p14:cNvPr>
              <p14:cNvContentPartPr/>
              <p14:nvPr/>
            </p14:nvContentPartPr>
            <p14:xfrm>
              <a:off x="7610963" y="3183651"/>
              <a:ext cx="270360" cy="131760"/>
            </p14:xfrm>
          </p:contentPart>
        </mc:Choice>
        <mc:Fallback>
          <p:pic>
            <p:nvPicPr>
              <p:cNvPr id="44" name="Ink 43">
                <a:extLst>
                  <a:ext uri="{FF2B5EF4-FFF2-40B4-BE49-F238E27FC236}">
                    <a16:creationId xmlns:a16="http://schemas.microsoft.com/office/drawing/2014/main" id="{06964855-19D0-4BBA-9130-7C50982CCF66}"/>
                  </a:ext>
                </a:extLst>
              </p:cNvPr>
              <p:cNvPicPr/>
              <p:nvPr/>
            </p:nvPicPr>
            <p:blipFill>
              <a:blip r:embed="rId24"/>
              <a:stretch>
                <a:fillRect/>
              </a:stretch>
            </p:blipFill>
            <p:spPr>
              <a:xfrm>
                <a:off x="7601963" y="3174651"/>
                <a:ext cx="2880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6F86A3DC-D212-40C9-991E-8830FB08AB6C}"/>
                  </a:ext>
                </a:extLst>
              </p14:cNvPr>
              <p14:cNvContentPartPr/>
              <p14:nvPr/>
            </p14:nvContentPartPr>
            <p14:xfrm>
              <a:off x="9998843" y="2940651"/>
              <a:ext cx="317160" cy="158040"/>
            </p14:xfrm>
          </p:contentPart>
        </mc:Choice>
        <mc:Fallback>
          <p:pic>
            <p:nvPicPr>
              <p:cNvPr id="45" name="Ink 44">
                <a:extLst>
                  <a:ext uri="{FF2B5EF4-FFF2-40B4-BE49-F238E27FC236}">
                    <a16:creationId xmlns:a16="http://schemas.microsoft.com/office/drawing/2014/main" id="{6F86A3DC-D212-40C9-991E-8830FB08AB6C}"/>
                  </a:ext>
                </a:extLst>
              </p:cNvPr>
              <p:cNvPicPr/>
              <p:nvPr/>
            </p:nvPicPr>
            <p:blipFill>
              <a:blip r:embed="rId26"/>
              <a:stretch>
                <a:fillRect/>
              </a:stretch>
            </p:blipFill>
            <p:spPr>
              <a:xfrm>
                <a:off x="9989843" y="2931651"/>
                <a:ext cx="3348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6" name="Ink 45">
                <a:extLst>
                  <a:ext uri="{FF2B5EF4-FFF2-40B4-BE49-F238E27FC236}">
                    <a16:creationId xmlns:a16="http://schemas.microsoft.com/office/drawing/2014/main" id="{DFF3F416-AC32-427D-A15C-2595964FB3E0}"/>
                  </a:ext>
                </a:extLst>
              </p14:cNvPr>
              <p14:cNvContentPartPr/>
              <p14:nvPr/>
            </p14:nvContentPartPr>
            <p14:xfrm>
              <a:off x="6825443" y="3887811"/>
              <a:ext cx="167040" cy="155520"/>
            </p14:xfrm>
          </p:contentPart>
        </mc:Choice>
        <mc:Fallback>
          <p:pic>
            <p:nvPicPr>
              <p:cNvPr id="46" name="Ink 45">
                <a:extLst>
                  <a:ext uri="{FF2B5EF4-FFF2-40B4-BE49-F238E27FC236}">
                    <a16:creationId xmlns:a16="http://schemas.microsoft.com/office/drawing/2014/main" id="{DFF3F416-AC32-427D-A15C-2595964FB3E0}"/>
                  </a:ext>
                </a:extLst>
              </p:cNvPr>
              <p:cNvPicPr/>
              <p:nvPr/>
            </p:nvPicPr>
            <p:blipFill>
              <a:blip r:embed="rId28"/>
              <a:stretch>
                <a:fillRect/>
              </a:stretch>
            </p:blipFill>
            <p:spPr>
              <a:xfrm>
                <a:off x="6816443" y="3878811"/>
                <a:ext cx="1846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7" name="Ink 46">
                <a:extLst>
                  <a:ext uri="{FF2B5EF4-FFF2-40B4-BE49-F238E27FC236}">
                    <a16:creationId xmlns:a16="http://schemas.microsoft.com/office/drawing/2014/main" id="{01799D0C-7D31-4CDA-95CD-5D5FA811630D}"/>
                  </a:ext>
                </a:extLst>
              </p14:cNvPr>
              <p14:cNvContentPartPr/>
              <p14:nvPr/>
            </p14:nvContentPartPr>
            <p14:xfrm>
              <a:off x="8541923" y="3917691"/>
              <a:ext cx="91080" cy="154440"/>
            </p14:xfrm>
          </p:contentPart>
        </mc:Choice>
        <mc:Fallback>
          <p:pic>
            <p:nvPicPr>
              <p:cNvPr id="47" name="Ink 46">
                <a:extLst>
                  <a:ext uri="{FF2B5EF4-FFF2-40B4-BE49-F238E27FC236}">
                    <a16:creationId xmlns:a16="http://schemas.microsoft.com/office/drawing/2014/main" id="{01799D0C-7D31-4CDA-95CD-5D5FA811630D}"/>
                  </a:ext>
                </a:extLst>
              </p:cNvPr>
              <p:cNvPicPr/>
              <p:nvPr/>
            </p:nvPicPr>
            <p:blipFill>
              <a:blip r:embed="rId30"/>
              <a:stretch>
                <a:fillRect/>
              </a:stretch>
            </p:blipFill>
            <p:spPr>
              <a:xfrm>
                <a:off x="8532923" y="3908691"/>
                <a:ext cx="1087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8" name="Ink 47">
                <a:extLst>
                  <a:ext uri="{FF2B5EF4-FFF2-40B4-BE49-F238E27FC236}">
                    <a16:creationId xmlns:a16="http://schemas.microsoft.com/office/drawing/2014/main" id="{55AA0C4F-C690-4D78-B146-9144DEE6BB94}"/>
                  </a:ext>
                </a:extLst>
              </p14:cNvPr>
              <p14:cNvContentPartPr/>
              <p14:nvPr/>
            </p14:nvContentPartPr>
            <p14:xfrm>
              <a:off x="9302243" y="3954411"/>
              <a:ext cx="51840" cy="158760"/>
            </p14:xfrm>
          </p:contentPart>
        </mc:Choice>
        <mc:Fallback>
          <p:pic>
            <p:nvPicPr>
              <p:cNvPr id="48" name="Ink 47">
                <a:extLst>
                  <a:ext uri="{FF2B5EF4-FFF2-40B4-BE49-F238E27FC236}">
                    <a16:creationId xmlns:a16="http://schemas.microsoft.com/office/drawing/2014/main" id="{55AA0C4F-C690-4D78-B146-9144DEE6BB94}"/>
                  </a:ext>
                </a:extLst>
              </p:cNvPr>
              <p:cNvPicPr/>
              <p:nvPr/>
            </p:nvPicPr>
            <p:blipFill>
              <a:blip r:embed="rId32"/>
              <a:stretch>
                <a:fillRect/>
              </a:stretch>
            </p:blipFill>
            <p:spPr>
              <a:xfrm>
                <a:off x="9293243" y="3945411"/>
                <a:ext cx="694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9" name="Ink 48">
                <a:extLst>
                  <a:ext uri="{FF2B5EF4-FFF2-40B4-BE49-F238E27FC236}">
                    <a16:creationId xmlns:a16="http://schemas.microsoft.com/office/drawing/2014/main" id="{65C4EB73-FECC-454E-86C5-F0BFE3A66F8A}"/>
                  </a:ext>
                </a:extLst>
              </p14:cNvPr>
              <p14:cNvContentPartPr/>
              <p14:nvPr/>
            </p14:nvContentPartPr>
            <p14:xfrm>
              <a:off x="10631363" y="4003371"/>
              <a:ext cx="159840" cy="137880"/>
            </p14:xfrm>
          </p:contentPart>
        </mc:Choice>
        <mc:Fallback>
          <p:pic>
            <p:nvPicPr>
              <p:cNvPr id="49" name="Ink 48">
                <a:extLst>
                  <a:ext uri="{FF2B5EF4-FFF2-40B4-BE49-F238E27FC236}">
                    <a16:creationId xmlns:a16="http://schemas.microsoft.com/office/drawing/2014/main" id="{65C4EB73-FECC-454E-86C5-F0BFE3A66F8A}"/>
                  </a:ext>
                </a:extLst>
              </p:cNvPr>
              <p:cNvPicPr/>
              <p:nvPr/>
            </p:nvPicPr>
            <p:blipFill>
              <a:blip r:embed="rId34"/>
              <a:stretch>
                <a:fillRect/>
              </a:stretch>
            </p:blipFill>
            <p:spPr>
              <a:xfrm>
                <a:off x="10622363" y="3994371"/>
                <a:ext cx="1774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0" name="Ink 59">
                <a:extLst>
                  <a:ext uri="{FF2B5EF4-FFF2-40B4-BE49-F238E27FC236}">
                    <a16:creationId xmlns:a16="http://schemas.microsoft.com/office/drawing/2014/main" id="{2AB88FB1-2928-4FDC-9548-BFE5EAFC85DA}"/>
                  </a:ext>
                </a:extLst>
              </p14:cNvPr>
              <p14:cNvContentPartPr/>
              <p14:nvPr/>
            </p14:nvContentPartPr>
            <p14:xfrm>
              <a:off x="8528243" y="4933971"/>
              <a:ext cx="749880" cy="559080"/>
            </p14:xfrm>
          </p:contentPart>
        </mc:Choice>
        <mc:Fallback>
          <p:pic>
            <p:nvPicPr>
              <p:cNvPr id="60" name="Ink 59">
                <a:extLst>
                  <a:ext uri="{FF2B5EF4-FFF2-40B4-BE49-F238E27FC236}">
                    <a16:creationId xmlns:a16="http://schemas.microsoft.com/office/drawing/2014/main" id="{2AB88FB1-2928-4FDC-9548-BFE5EAFC85DA}"/>
                  </a:ext>
                </a:extLst>
              </p:cNvPr>
              <p:cNvPicPr/>
              <p:nvPr/>
            </p:nvPicPr>
            <p:blipFill>
              <a:blip r:embed="rId36"/>
              <a:stretch>
                <a:fillRect/>
              </a:stretch>
            </p:blipFill>
            <p:spPr>
              <a:xfrm>
                <a:off x="8519243" y="4924971"/>
                <a:ext cx="76752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1" name="Ink 60">
                <a:extLst>
                  <a:ext uri="{FF2B5EF4-FFF2-40B4-BE49-F238E27FC236}">
                    <a16:creationId xmlns:a16="http://schemas.microsoft.com/office/drawing/2014/main" id="{4B8BDF84-7415-446B-AA6D-C23A7E105D34}"/>
                  </a:ext>
                </a:extLst>
              </p14:cNvPr>
              <p14:cNvContentPartPr/>
              <p14:nvPr/>
            </p14:nvContentPartPr>
            <p14:xfrm>
              <a:off x="7537883" y="5655411"/>
              <a:ext cx="765360" cy="223920"/>
            </p14:xfrm>
          </p:contentPart>
        </mc:Choice>
        <mc:Fallback>
          <p:pic>
            <p:nvPicPr>
              <p:cNvPr id="61" name="Ink 60">
                <a:extLst>
                  <a:ext uri="{FF2B5EF4-FFF2-40B4-BE49-F238E27FC236}">
                    <a16:creationId xmlns:a16="http://schemas.microsoft.com/office/drawing/2014/main" id="{4B8BDF84-7415-446B-AA6D-C23A7E105D34}"/>
                  </a:ext>
                </a:extLst>
              </p:cNvPr>
              <p:cNvPicPr/>
              <p:nvPr/>
            </p:nvPicPr>
            <p:blipFill>
              <a:blip r:embed="rId38"/>
              <a:stretch>
                <a:fillRect/>
              </a:stretch>
            </p:blipFill>
            <p:spPr>
              <a:xfrm>
                <a:off x="7528883" y="5646411"/>
                <a:ext cx="7830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2" name="Ink 61">
                <a:extLst>
                  <a:ext uri="{FF2B5EF4-FFF2-40B4-BE49-F238E27FC236}">
                    <a16:creationId xmlns:a16="http://schemas.microsoft.com/office/drawing/2014/main" id="{F92BD81E-8B94-4A8B-9713-07AF1BA66E6E}"/>
                  </a:ext>
                </a:extLst>
              </p14:cNvPr>
              <p14:cNvContentPartPr/>
              <p14:nvPr/>
            </p14:nvContentPartPr>
            <p14:xfrm>
              <a:off x="7518083" y="5087331"/>
              <a:ext cx="686880" cy="487080"/>
            </p14:xfrm>
          </p:contentPart>
        </mc:Choice>
        <mc:Fallback>
          <p:pic>
            <p:nvPicPr>
              <p:cNvPr id="62" name="Ink 61">
                <a:extLst>
                  <a:ext uri="{FF2B5EF4-FFF2-40B4-BE49-F238E27FC236}">
                    <a16:creationId xmlns:a16="http://schemas.microsoft.com/office/drawing/2014/main" id="{F92BD81E-8B94-4A8B-9713-07AF1BA66E6E}"/>
                  </a:ext>
                </a:extLst>
              </p:cNvPr>
              <p:cNvPicPr/>
              <p:nvPr/>
            </p:nvPicPr>
            <p:blipFill>
              <a:blip r:embed="rId40"/>
              <a:stretch>
                <a:fillRect/>
              </a:stretch>
            </p:blipFill>
            <p:spPr>
              <a:xfrm>
                <a:off x="7509083" y="5078331"/>
                <a:ext cx="704520" cy="504720"/>
              </a:xfrm>
              <a:prstGeom prst="rect">
                <a:avLst/>
              </a:prstGeom>
            </p:spPr>
          </p:pic>
        </mc:Fallback>
      </mc:AlternateContent>
    </p:spTree>
    <p:extLst>
      <p:ext uri="{BB962C8B-B14F-4D97-AF65-F5344CB8AC3E}">
        <p14:creationId xmlns:p14="http://schemas.microsoft.com/office/powerpoint/2010/main" val="273734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281AA-3A96-469C-A87B-AB5085B41F27}"/>
              </a:ext>
            </a:extLst>
          </p:cNvPr>
          <p:cNvPicPr>
            <a:picLocks noChangeAspect="1"/>
          </p:cNvPicPr>
          <p:nvPr/>
        </p:nvPicPr>
        <p:blipFill>
          <a:blip r:embed="rId2"/>
          <a:stretch>
            <a:fillRect/>
          </a:stretch>
        </p:blipFill>
        <p:spPr>
          <a:xfrm>
            <a:off x="251532" y="1738898"/>
            <a:ext cx="4925112" cy="4448796"/>
          </a:xfrm>
          <a:prstGeom prst="rect">
            <a:avLst/>
          </a:prstGeom>
        </p:spPr>
      </p:pic>
      <p:pic>
        <p:nvPicPr>
          <p:cNvPr id="4" name="Picture 3">
            <a:extLst>
              <a:ext uri="{FF2B5EF4-FFF2-40B4-BE49-F238E27FC236}">
                <a16:creationId xmlns:a16="http://schemas.microsoft.com/office/drawing/2014/main" id="{3D312974-A4F2-4B91-BB51-1E38A708A8C1}"/>
              </a:ext>
            </a:extLst>
          </p:cNvPr>
          <p:cNvPicPr>
            <a:picLocks noChangeAspect="1"/>
          </p:cNvPicPr>
          <p:nvPr/>
        </p:nvPicPr>
        <p:blipFill>
          <a:blip r:embed="rId3"/>
          <a:stretch>
            <a:fillRect/>
          </a:stretch>
        </p:blipFill>
        <p:spPr>
          <a:xfrm>
            <a:off x="5360258" y="2682004"/>
            <a:ext cx="2886478" cy="2562583"/>
          </a:xfrm>
          <a:prstGeom prst="rect">
            <a:avLst/>
          </a:prstGeom>
        </p:spPr>
      </p:pic>
      <p:pic>
        <p:nvPicPr>
          <p:cNvPr id="5" name="Picture 4">
            <a:extLst>
              <a:ext uri="{FF2B5EF4-FFF2-40B4-BE49-F238E27FC236}">
                <a16:creationId xmlns:a16="http://schemas.microsoft.com/office/drawing/2014/main" id="{20291278-A018-4664-AEAA-285BEB35C88F}"/>
              </a:ext>
            </a:extLst>
          </p:cNvPr>
          <p:cNvPicPr>
            <a:picLocks noChangeAspect="1"/>
          </p:cNvPicPr>
          <p:nvPr/>
        </p:nvPicPr>
        <p:blipFill>
          <a:blip r:embed="rId4"/>
          <a:stretch>
            <a:fillRect/>
          </a:stretch>
        </p:blipFill>
        <p:spPr>
          <a:xfrm>
            <a:off x="8626997" y="2462778"/>
            <a:ext cx="3313471" cy="3001034"/>
          </a:xfrm>
          <a:prstGeom prst="rect">
            <a:avLst/>
          </a:prstGeom>
        </p:spPr>
      </p:pic>
      <p:sp>
        <p:nvSpPr>
          <p:cNvPr id="2" name="Title 1">
            <a:extLst>
              <a:ext uri="{FF2B5EF4-FFF2-40B4-BE49-F238E27FC236}">
                <a16:creationId xmlns:a16="http://schemas.microsoft.com/office/drawing/2014/main" id="{FDA6351A-93D5-4BE9-9067-41C92164E313}"/>
              </a:ext>
            </a:extLst>
          </p:cNvPr>
          <p:cNvSpPr>
            <a:spLocks noGrp="1"/>
          </p:cNvSpPr>
          <p:nvPr>
            <p:ph type="title"/>
          </p:nvPr>
        </p:nvSpPr>
        <p:spPr/>
        <p:txBody>
          <a:bodyPr/>
          <a:lstStyle/>
          <a:p>
            <a:r>
              <a:rPr lang="en-IN" dirty="0"/>
              <a:t>Which of these are Binary Trees?</a:t>
            </a:r>
          </a:p>
        </p:txBody>
      </p:sp>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7AF5836-90E3-4D81-A2C2-5BB06B50E1E2}"/>
                  </a:ext>
                </a:extLst>
              </p14:cNvPr>
              <p14:cNvContentPartPr/>
              <p14:nvPr/>
            </p14:nvContentPartPr>
            <p14:xfrm>
              <a:off x="1880483" y="1312011"/>
              <a:ext cx="1078560" cy="640440"/>
            </p14:xfrm>
          </p:contentPart>
        </mc:Choice>
        <mc:Fallback>
          <p:pic>
            <p:nvPicPr>
              <p:cNvPr id="11" name="Ink 10">
                <a:extLst>
                  <a:ext uri="{FF2B5EF4-FFF2-40B4-BE49-F238E27FC236}">
                    <a16:creationId xmlns:a16="http://schemas.microsoft.com/office/drawing/2014/main" id="{27AF5836-90E3-4D81-A2C2-5BB06B50E1E2}"/>
                  </a:ext>
                </a:extLst>
              </p:cNvPr>
              <p:cNvPicPr/>
              <p:nvPr/>
            </p:nvPicPr>
            <p:blipFill>
              <a:blip r:embed="rId6"/>
              <a:stretch>
                <a:fillRect/>
              </a:stretch>
            </p:blipFill>
            <p:spPr>
              <a:xfrm>
                <a:off x="1871483" y="1303011"/>
                <a:ext cx="109620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55FB7993-39A8-4BF2-B64C-AA7EF09292CC}"/>
                  </a:ext>
                </a:extLst>
              </p14:cNvPr>
              <p14:cNvContentPartPr/>
              <p14:nvPr/>
            </p14:nvContentPartPr>
            <p14:xfrm>
              <a:off x="6499643" y="2289051"/>
              <a:ext cx="1090080" cy="510840"/>
            </p14:xfrm>
          </p:contentPart>
        </mc:Choice>
        <mc:Fallback>
          <p:pic>
            <p:nvPicPr>
              <p:cNvPr id="19" name="Ink 18">
                <a:extLst>
                  <a:ext uri="{FF2B5EF4-FFF2-40B4-BE49-F238E27FC236}">
                    <a16:creationId xmlns:a16="http://schemas.microsoft.com/office/drawing/2014/main" id="{55FB7993-39A8-4BF2-B64C-AA7EF09292CC}"/>
                  </a:ext>
                </a:extLst>
              </p:cNvPr>
              <p:cNvPicPr/>
              <p:nvPr/>
            </p:nvPicPr>
            <p:blipFill>
              <a:blip r:embed="rId8"/>
              <a:stretch>
                <a:fillRect/>
              </a:stretch>
            </p:blipFill>
            <p:spPr>
              <a:xfrm>
                <a:off x="6490643" y="2280051"/>
                <a:ext cx="110772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FBA2E1C6-5F48-4ED5-AEDC-510BBC0D5C0E}"/>
                  </a:ext>
                </a:extLst>
              </p14:cNvPr>
              <p14:cNvContentPartPr/>
              <p14:nvPr/>
            </p14:nvContentPartPr>
            <p14:xfrm>
              <a:off x="9677363" y="2252691"/>
              <a:ext cx="818280" cy="491400"/>
            </p14:xfrm>
          </p:contentPart>
        </mc:Choice>
        <mc:Fallback>
          <p:pic>
            <p:nvPicPr>
              <p:cNvPr id="25" name="Ink 24">
                <a:extLst>
                  <a:ext uri="{FF2B5EF4-FFF2-40B4-BE49-F238E27FC236}">
                    <a16:creationId xmlns:a16="http://schemas.microsoft.com/office/drawing/2014/main" id="{FBA2E1C6-5F48-4ED5-AEDC-510BBC0D5C0E}"/>
                  </a:ext>
                </a:extLst>
              </p:cNvPr>
              <p:cNvPicPr/>
              <p:nvPr/>
            </p:nvPicPr>
            <p:blipFill>
              <a:blip r:embed="rId10"/>
              <a:stretch>
                <a:fillRect/>
              </a:stretch>
            </p:blipFill>
            <p:spPr>
              <a:xfrm>
                <a:off x="9668363" y="2243691"/>
                <a:ext cx="83592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7" name="Ink 36">
                <a:extLst>
                  <a:ext uri="{FF2B5EF4-FFF2-40B4-BE49-F238E27FC236}">
                    <a16:creationId xmlns:a16="http://schemas.microsoft.com/office/drawing/2014/main" id="{279F782D-5D5E-41A0-BA63-7298C7EEF7A0}"/>
                  </a:ext>
                </a:extLst>
              </p14:cNvPr>
              <p14:cNvContentPartPr/>
              <p14:nvPr/>
            </p14:nvContentPartPr>
            <p14:xfrm>
              <a:off x="6983123" y="6152571"/>
              <a:ext cx="2071080" cy="323640"/>
            </p14:xfrm>
          </p:contentPart>
        </mc:Choice>
        <mc:Fallback>
          <p:pic>
            <p:nvPicPr>
              <p:cNvPr id="37" name="Ink 36">
                <a:extLst>
                  <a:ext uri="{FF2B5EF4-FFF2-40B4-BE49-F238E27FC236}">
                    <a16:creationId xmlns:a16="http://schemas.microsoft.com/office/drawing/2014/main" id="{279F782D-5D5E-41A0-BA63-7298C7EEF7A0}"/>
                  </a:ext>
                </a:extLst>
              </p:cNvPr>
              <p:cNvPicPr/>
              <p:nvPr/>
            </p:nvPicPr>
            <p:blipFill>
              <a:blip r:embed="rId12"/>
              <a:stretch>
                <a:fillRect/>
              </a:stretch>
            </p:blipFill>
            <p:spPr>
              <a:xfrm>
                <a:off x="6974123" y="6143571"/>
                <a:ext cx="20887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8F0E5236-545C-47DD-9728-D82F4ED8CE50}"/>
                  </a:ext>
                </a:extLst>
              </p14:cNvPr>
              <p14:cNvContentPartPr/>
              <p14:nvPr/>
            </p14:nvContentPartPr>
            <p14:xfrm>
              <a:off x="7680443" y="3439971"/>
              <a:ext cx="940680" cy="294480"/>
            </p14:xfrm>
          </p:contentPart>
        </mc:Choice>
        <mc:Fallback>
          <p:pic>
            <p:nvPicPr>
              <p:cNvPr id="41" name="Ink 40">
                <a:extLst>
                  <a:ext uri="{FF2B5EF4-FFF2-40B4-BE49-F238E27FC236}">
                    <a16:creationId xmlns:a16="http://schemas.microsoft.com/office/drawing/2014/main" id="{8F0E5236-545C-47DD-9728-D82F4ED8CE50}"/>
                  </a:ext>
                </a:extLst>
              </p:cNvPr>
              <p:cNvPicPr/>
              <p:nvPr/>
            </p:nvPicPr>
            <p:blipFill>
              <a:blip r:embed="rId14"/>
              <a:stretch>
                <a:fillRect/>
              </a:stretch>
            </p:blipFill>
            <p:spPr>
              <a:xfrm>
                <a:off x="7671443" y="3430971"/>
                <a:ext cx="9583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5" name="Ink 44">
                <a:extLst>
                  <a:ext uri="{FF2B5EF4-FFF2-40B4-BE49-F238E27FC236}">
                    <a16:creationId xmlns:a16="http://schemas.microsoft.com/office/drawing/2014/main" id="{C8FFB8BD-8530-4245-9B05-A0954AB43BC2}"/>
                  </a:ext>
                </a:extLst>
              </p14:cNvPr>
              <p14:cNvContentPartPr/>
              <p14:nvPr/>
            </p14:nvContentPartPr>
            <p14:xfrm>
              <a:off x="6978803" y="4023171"/>
              <a:ext cx="1100520" cy="525960"/>
            </p14:xfrm>
          </p:contentPart>
        </mc:Choice>
        <mc:Fallback>
          <p:pic>
            <p:nvPicPr>
              <p:cNvPr id="45" name="Ink 44">
                <a:extLst>
                  <a:ext uri="{FF2B5EF4-FFF2-40B4-BE49-F238E27FC236}">
                    <a16:creationId xmlns:a16="http://schemas.microsoft.com/office/drawing/2014/main" id="{C8FFB8BD-8530-4245-9B05-A0954AB43BC2}"/>
                  </a:ext>
                </a:extLst>
              </p:cNvPr>
              <p:cNvPicPr/>
              <p:nvPr/>
            </p:nvPicPr>
            <p:blipFill>
              <a:blip r:embed="rId16"/>
              <a:stretch>
                <a:fillRect/>
              </a:stretch>
            </p:blipFill>
            <p:spPr>
              <a:xfrm>
                <a:off x="6969803" y="4014171"/>
                <a:ext cx="111816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0" name="Ink 49">
                <a:extLst>
                  <a:ext uri="{FF2B5EF4-FFF2-40B4-BE49-F238E27FC236}">
                    <a16:creationId xmlns:a16="http://schemas.microsoft.com/office/drawing/2014/main" id="{058A83D1-CD66-4589-BDFE-0ED0F509973D}"/>
                  </a:ext>
                </a:extLst>
              </p14:cNvPr>
              <p14:cNvContentPartPr/>
              <p14:nvPr/>
            </p14:nvContentPartPr>
            <p14:xfrm>
              <a:off x="5258723" y="4769451"/>
              <a:ext cx="3998160" cy="1276200"/>
            </p14:xfrm>
          </p:contentPart>
        </mc:Choice>
        <mc:Fallback>
          <p:pic>
            <p:nvPicPr>
              <p:cNvPr id="50" name="Ink 49">
                <a:extLst>
                  <a:ext uri="{FF2B5EF4-FFF2-40B4-BE49-F238E27FC236}">
                    <a16:creationId xmlns:a16="http://schemas.microsoft.com/office/drawing/2014/main" id="{058A83D1-CD66-4589-BDFE-0ED0F509973D}"/>
                  </a:ext>
                </a:extLst>
              </p:cNvPr>
              <p:cNvPicPr/>
              <p:nvPr/>
            </p:nvPicPr>
            <p:blipFill>
              <a:blip r:embed="rId18"/>
              <a:stretch>
                <a:fillRect/>
              </a:stretch>
            </p:blipFill>
            <p:spPr>
              <a:xfrm>
                <a:off x="5249723" y="4760451"/>
                <a:ext cx="4015800" cy="1293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1" name="Ink 50">
                <a:extLst>
                  <a:ext uri="{FF2B5EF4-FFF2-40B4-BE49-F238E27FC236}">
                    <a16:creationId xmlns:a16="http://schemas.microsoft.com/office/drawing/2014/main" id="{B9F2F6C3-25CD-4AAF-92EE-67CCC20876DC}"/>
                  </a:ext>
                </a:extLst>
              </p14:cNvPr>
              <p14:cNvContentPartPr/>
              <p14:nvPr/>
            </p14:nvContentPartPr>
            <p14:xfrm>
              <a:off x="-814837" y="2299491"/>
              <a:ext cx="360" cy="360"/>
            </p14:xfrm>
          </p:contentPart>
        </mc:Choice>
        <mc:Fallback>
          <p:pic>
            <p:nvPicPr>
              <p:cNvPr id="51" name="Ink 50">
                <a:extLst>
                  <a:ext uri="{FF2B5EF4-FFF2-40B4-BE49-F238E27FC236}">
                    <a16:creationId xmlns:a16="http://schemas.microsoft.com/office/drawing/2014/main" id="{B9F2F6C3-25CD-4AAF-92EE-67CCC20876DC}"/>
                  </a:ext>
                </a:extLst>
              </p:cNvPr>
              <p:cNvPicPr/>
              <p:nvPr/>
            </p:nvPicPr>
            <p:blipFill>
              <a:blip r:embed="rId20"/>
              <a:stretch>
                <a:fillRect/>
              </a:stretch>
            </p:blipFill>
            <p:spPr>
              <a:xfrm>
                <a:off x="-823837" y="2290491"/>
                <a:ext cx="18000" cy="18000"/>
              </a:xfrm>
              <a:prstGeom prst="rect">
                <a:avLst/>
              </a:prstGeom>
            </p:spPr>
          </p:pic>
        </mc:Fallback>
      </mc:AlternateContent>
    </p:spTree>
    <p:extLst>
      <p:ext uri="{BB962C8B-B14F-4D97-AF65-F5344CB8AC3E}">
        <p14:creationId xmlns:p14="http://schemas.microsoft.com/office/powerpoint/2010/main" val="320917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p:sp>
        <p:nvSpPr>
          <p:cNvPr id="4" name="TextBox 3">
            <a:extLst>
              <a:ext uri="{FF2B5EF4-FFF2-40B4-BE49-F238E27FC236}">
                <a16:creationId xmlns:a16="http://schemas.microsoft.com/office/drawing/2014/main" id="{656C644A-1CED-47FC-8A4F-C2319C302233}"/>
              </a:ext>
            </a:extLst>
          </p:cNvPr>
          <p:cNvSpPr txBox="1"/>
          <p:nvPr/>
        </p:nvSpPr>
        <p:spPr>
          <a:xfrm>
            <a:off x="1887793" y="1383684"/>
            <a:ext cx="9542206" cy="3416320"/>
          </a:xfrm>
          <a:prstGeom prst="rect">
            <a:avLst/>
          </a:prstGeom>
          <a:noFill/>
        </p:spPr>
        <p:txBody>
          <a:bodyPr wrap="square" rtlCol="0">
            <a:spAutoFit/>
          </a:bodyPr>
          <a:lstStyle/>
          <a:p>
            <a:r>
              <a:rPr lang="en-IN" dirty="0"/>
              <a:t>We can implement Binary Trees using:</a:t>
            </a:r>
          </a:p>
          <a:p>
            <a:pPr marL="342900" indent="-342900">
              <a:buAutoNum type="alphaLcParenR"/>
            </a:pPr>
            <a:r>
              <a:rPr lang="en-IN" dirty="0"/>
              <a:t>Dynamically created nodes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b)    Arrays</a:t>
            </a:r>
          </a:p>
          <a:p>
            <a:endParaRPr lang="en-IN" dirty="0"/>
          </a:p>
        </p:txBody>
      </p:sp>
      <p:pic>
        <p:nvPicPr>
          <p:cNvPr id="5" name="Picture 4">
            <a:extLst>
              <a:ext uri="{FF2B5EF4-FFF2-40B4-BE49-F238E27FC236}">
                <a16:creationId xmlns:a16="http://schemas.microsoft.com/office/drawing/2014/main" id="{D7E3B08F-F73A-4882-AF86-D7D25FA4F934}"/>
              </a:ext>
            </a:extLst>
          </p:cNvPr>
          <p:cNvPicPr>
            <a:picLocks noChangeAspect="1"/>
          </p:cNvPicPr>
          <p:nvPr/>
        </p:nvPicPr>
        <p:blipFill>
          <a:blip r:embed="rId2"/>
          <a:stretch>
            <a:fillRect/>
          </a:stretch>
        </p:blipFill>
        <p:spPr>
          <a:xfrm>
            <a:off x="3431278" y="4571084"/>
            <a:ext cx="4667901" cy="1133633"/>
          </a:xfrm>
          <a:prstGeom prst="rect">
            <a:avLst/>
          </a:prstGeom>
        </p:spPr>
      </p:pic>
      <p:pic>
        <p:nvPicPr>
          <p:cNvPr id="7" name="Picture 6">
            <a:extLst>
              <a:ext uri="{FF2B5EF4-FFF2-40B4-BE49-F238E27FC236}">
                <a16:creationId xmlns:a16="http://schemas.microsoft.com/office/drawing/2014/main" id="{76B82B8D-FAEF-4B25-85EC-144A52B21D82}"/>
              </a:ext>
            </a:extLst>
          </p:cNvPr>
          <p:cNvPicPr>
            <a:picLocks noChangeAspect="1"/>
          </p:cNvPicPr>
          <p:nvPr/>
        </p:nvPicPr>
        <p:blipFill>
          <a:blip r:embed="rId3"/>
          <a:stretch>
            <a:fillRect/>
          </a:stretch>
        </p:blipFill>
        <p:spPr>
          <a:xfrm>
            <a:off x="7232009" y="2047529"/>
            <a:ext cx="2091396" cy="1820567"/>
          </a:xfrm>
          <a:prstGeom prst="rect">
            <a:avLst/>
          </a:prstGeom>
        </p:spPr>
      </p:pic>
      <p:pic>
        <p:nvPicPr>
          <p:cNvPr id="8" name="Picture 7">
            <a:extLst>
              <a:ext uri="{FF2B5EF4-FFF2-40B4-BE49-F238E27FC236}">
                <a16:creationId xmlns:a16="http://schemas.microsoft.com/office/drawing/2014/main" id="{6F4DE8B4-5B3A-45CA-A30A-0DEC53EF59FF}"/>
              </a:ext>
            </a:extLst>
          </p:cNvPr>
          <p:cNvPicPr>
            <a:picLocks noChangeAspect="1"/>
          </p:cNvPicPr>
          <p:nvPr/>
        </p:nvPicPr>
        <p:blipFill>
          <a:blip r:embed="rId4"/>
          <a:stretch>
            <a:fillRect/>
          </a:stretch>
        </p:blipFill>
        <p:spPr>
          <a:xfrm>
            <a:off x="2969004" y="2086672"/>
            <a:ext cx="3181794" cy="1781424"/>
          </a:xfrm>
          <a:prstGeom prst="rect">
            <a:avLst/>
          </a:prstGeom>
        </p:spPr>
      </p:pic>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8214FA42-27DB-414F-9C75-CE91A8563866}"/>
                  </a:ext>
                </a:extLst>
              </p14:cNvPr>
              <p14:cNvContentPartPr/>
              <p14:nvPr/>
            </p14:nvContentPartPr>
            <p14:xfrm>
              <a:off x="9426083" y="593811"/>
              <a:ext cx="1681560" cy="1674000"/>
            </p14:xfrm>
          </p:contentPart>
        </mc:Choice>
        <mc:Fallback>
          <p:pic>
            <p:nvPicPr>
              <p:cNvPr id="18" name="Ink 17">
                <a:extLst>
                  <a:ext uri="{FF2B5EF4-FFF2-40B4-BE49-F238E27FC236}">
                    <a16:creationId xmlns:a16="http://schemas.microsoft.com/office/drawing/2014/main" id="{8214FA42-27DB-414F-9C75-CE91A8563866}"/>
                  </a:ext>
                </a:extLst>
              </p:cNvPr>
              <p:cNvPicPr/>
              <p:nvPr/>
            </p:nvPicPr>
            <p:blipFill>
              <a:blip r:embed="rId6"/>
              <a:stretch>
                <a:fillRect/>
              </a:stretch>
            </p:blipFill>
            <p:spPr>
              <a:xfrm>
                <a:off x="9417083" y="584811"/>
                <a:ext cx="1699200" cy="169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5" name="Ink 64">
                <a:extLst>
                  <a:ext uri="{FF2B5EF4-FFF2-40B4-BE49-F238E27FC236}">
                    <a16:creationId xmlns:a16="http://schemas.microsoft.com/office/drawing/2014/main" id="{C215F0FC-92BC-4450-A97A-EAC56ABB010A}"/>
                  </a:ext>
                </a:extLst>
              </p14:cNvPr>
              <p14:cNvContentPartPr/>
              <p14:nvPr/>
            </p14:nvContentPartPr>
            <p14:xfrm>
              <a:off x="8536883" y="3810051"/>
              <a:ext cx="2584800" cy="1973880"/>
            </p14:xfrm>
          </p:contentPart>
        </mc:Choice>
        <mc:Fallback>
          <p:pic>
            <p:nvPicPr>
              <p:cNvPr id="65" name="Ink 64">
                <a:extLst>
                  <a:ext uri="{FF2B5EF4-FFF2-40B4-BE49-F238E27FC236}">
                    <a16:creationId xmlns:a16="http://schemas.microsoft.com/office/drawing/2014/main" id="{C215F0FC-92BC-4450-A97A-EAC56ABB010A}"/>
                  </a:ext>
                </a:extLst>
              </p:cNvPr>
              <p:cNvPicPr/>
              <p:nvPr/>
            </p:nvPicPr>
            <p:blipFill>
              <a:blip r:embed="rId8"/>
              <a:stretch>
                <a:fillRect/>
              </a:stretch>
            </p:blipFill>
            <p:spPr>
              <a:xfrm>
                <a:off x="8527883" y="3801051"/>
                <a:ext cx="2602440" cy="1991520"/>
              </a:xfrm>
              <a:prstGeom prst="rect">
                <a:avLst/>
              </a:prstGeom>
            </p:spPr>
          </p:pic>
        </mc:Fallback>
      </mc:AlternateContent>
    </p:spTree>
    <p:extLst>
      <p:ext uri="{BB962C8B-B14F-4D97-AF65-F5344CB8AC3E}">
        <p14:creationId xmlns:p14="http://schemas.microsoft.com/office/powerpoint/2010/main" val="747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DE9-A157-4B7A-9E58-873D4A034B11}"/>
              </a:ext>
            </a:extLst>
          </p:cNvPr>
          <p:cNvSpPr>
            <a:spLocks noGrp="1"/>
          </p:cNvSpPr>
          <p:nvPr>
            <p:ph type="title"/>
          </p:nvPr>
        </p:nvSpPr>
        <p:spPr/>
        <p:txBody>
          <a:bodyPr/>
          <a:lstStyle/>
          <a:p>
            <a:r>
              <a:rPr lang="en-IN" dirty="0"/>
              <a:t>Implementation</a:t>
            </a:r>
          </a:p>
        </p:txBody>
      </p:sp>
      <p:pic>
        <p:nvPicPr>
          <p:cNvPr id="5" name="Picture 4">
            <a:extLst>
              <a:ext uri="{FF2B5EF4-FFF2-40B4-BE49-F238E27FC236}">
                <a16:creationId xmlns:a16="http://schemas.microsoft.com/office/drawing/2014/main" id="{D7E3B08F-F73A-4882-AF86-D7D25FA4F934}"/>
              </a:ext>
            </a:extLst>
          </p:cNvPr>
          <p:cNvPicPr>
            <a:picLocks noChangeAspect="1"/>
          </p:cNvPicPr>
          <p:nvPr/>
        </p:nvPicPr>
        <p:blipFill>
          <a:blip r:embed="rId2"/>
          <a:stretch>
            <a:fillRect/>
          </a:stretch>
        </p:blipFill>
        <p:spPr>
          <a:xfrm>
            <a:off x="1774416" y="1218284"/>
            <a:ext cx="4667901" cy="1133633"/>
          </a:xfrm>
          <a:prstGeom prst="rect">
            <a:avLst/>
          </a:prstGeom>
        </p:spPr>
      </p:pic>
      <p:graphicFrame>
        <p:nvGraphicFramePr>
          <p:cNvPr id="18" name="Table 18">
            <a:extLst>
              <a:ext uri="{FF2B5EF4-FFF2-40B4-BE49-F238E27FC236}">
                <a16:creationId xmlns:a16="http://schemas.microsoft.com/office/drawing/2014/main" id="{79BDCF39-9F7C-4348-BA7E-7CDEF7604304}"/>
              </a:ext>
            </a:extLst>
          </p:cNvPr>
          <p:cNvGraphicFramePr>
            <a:graphicFrameLocks noGrp="1"/>
          </p:cNvGraphicFramePr>
          <p:nvPr>
            <p:extLst>
              <p:ext uri="{D42A27DB-BD31-4B8C-83A1-F6EECF244321}">
                <p14:modId xmlns:p14="http://schemas.microsoft.com/office/powerpoint/2010/main" val="2583693797"/>
              </p:ext>
            </p:extLst>
          </p:nvPr>
        </p:nvGraphicFramePr>
        <p:xfrm>
          <a:off x="301242" y="36672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55235012"/>
                    </a:ext>
                  </a:extLst>
                </a:gridCol>
                <a:gridCol w="2709333">
                  <a:extLst>
                    <a:ext uri="{9D8B030D-6E8A-4147-A177-3AD203B41FA5}">
                      <a16:colId xmlns:a16="http://schemas.microsoft.com/office/drawing/2014/main" val="3301248455"/>
                    </a:ext>
                  </a:extLst>
                </a:gridCol>
                <a:gridCol w="2709333">
                  <a:extLst>
                    <a:ext uri="{9D8B030D-6E8A-4147-A177-3AD203B41FA5}">
                      <a16:colId xmlns:a16="http://schemas.microsoft.com/office/drawing/2014/main" val="3343145971"/>
                    </a:ext>
                  </a:extLst>
                </a:gridCol>
              </a:tblGrid>
              <a:tr h="370840">
                <a:tc>
                  <a:txBody>
                    <a:bodyPr/>
                    <a:lstStyle/>
                    <a:p>
                      <a:pPr algn="ctr"/>
                      <a:r>
                        <a:rPr lang="en-IN" dirty="0"/>
                        <a:t>Index</a:t>
                      </a:r>
                    </a:p>
                  </a:txBody>
                  <a:tcPr/>
                </a:tc>
                <a:tc>
                  <a:txBody>
                    <a:bodyPr/>
                    <a:lstStyle/>
                    <a:p>
                      <a:pPr algn="ctr"/>
                      <a:r>
                        <a:rPr lang="en-IN" dirty="0"/>
                        <a:t>Left Child Index</a:t>
                      </a:r>
                    </a:p>
                  </a:txBody>
                  <a:tcPr/>
                </a:tc>
                <a:tc>
                  <a:txBody>
                    <a:bodyPr/>
                    <a:lstStyle/>
                    <a:p>
                      <a:pPr algn="ctr"/>
                      <a:r>
                        <a:rPr lang="en-IN" dirty="0"/>
                        <a:t>Right Child Index</a:t>
                      </a:r>
                    </a:p>
                  </a:txBody>
                  <a:tcPr/>
                </a:tc>
                <a:extLst>
                  <a:ext uri="{0D108BD9-81ED-4DB2-BD59-A6C34878D82A}">
                    <a16:rowId xmlns:a16="http://schemas.microsoft.com/office/drawing/2014/main" val="3664665067"/>
                  </a:ext>
                </a:extLst>
              </a:tr>
              <a:tr h="370840">
                <a:tc>
                  <a:txBody>
                    <a:bodyPr/>
                    <a:lstStyle/>
                    <a:p>
                      <a:pPr algn="ctr"/>
                      <a:r>
                        <a:rPr lang="en-IN" dirty="0"/>
                        <a:t>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159694750"/>
                  </a:ext>
                </a:extLst>
              </a:tr>
              <a:tr h="370840">
                <a:tc>
                  <a:txBody>
                    <a:bodyPr/>
                    <a:lstStyle/>
                    <a:p>
                      <a:pPr algn="ctr"/>
                      <a:r>
                        <a:rPr lang="en-IN" dirty="0"/>
                        <a:t>1</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2741210517"/>
                  </a:ext>
                </a:extLst>
              </a:tr>
              <a:tr h="370840">
                <a:tc>
                  <a:txBody>
                    <a:bodyPr/>
                    <a:lstStyle/>
                    <a:p>
                      <a:pPr algn="ctr"/>
                      <a:r>
                        <a:rPr lang="en-IN" dirty="0"/>
                        <a:t>2</a:t>
                      </a:r>
                    </a:p>
                  </a:txBody>
                  <a:tcPr/>
                </a:tc>
                <a:tc>
                  <a:txBody>
                    <a:bodyPr/>
                    <a:lstStyle/>
                    <a:p>
                      <a:pPr algn="ctr"/>
                      <a:r>
                        <a:rPr lang="en-IN" dirty="0"/>
                        <a:t>5</a:t>
                      </a:r>
                    </a:p>
                  </a:txBody>
                  <a:tcPr/>
                </a:tc>
                <a:tc>
                  <a:txBody>
                    <a:bodyPr/>
                    <a:lstStyle/>
                    <a:p>
                      <a:pPr algn="ctr"/>
                      <a:r>
                        <a:rPr lang="en-IN" dirty="0"/>
                        <a:t>6</a:t>
                      </a:r>
                    </a:p>
                  </a:txBody>
                  <a:tcPr/>
                </a:tc>
                <a:extLst>
                  <a:ext uri="{0D108BD9-81ED-4DB2-BD59-A6C34878D82A}">
                    <a16:rowId xmlns:a16="http://schemas.microsoft.com/office/drawing/2014/main" val="2267237026"/>
                  </a:ext>
                </a:extLst>
              </a:tr>
              <a:tr h="370840">
                <a:tc>
                  <a:txBody>
                    <a:bodyPr/>
                    <a:lstStyle/>
                    <a:p>
                      <a:pPr algn="ctr"/>
                      <a:r>
                        <a:rPr lang="en-IN" dirty="0" err="1"/>
                        <a:t>i</a:t>
                      </a:r>
                      <a:endParaRPr lang="en-IN" dirty="0"/>
                    </a:p>
                  </a:txBody>
                  <a:tcPr/>
                </a:tc>
                <a:tc>
                  <a:txBody>
                    <a:bodyPr/>
                    <a:lstStyle/>
                    <a:p>
                      <a:pPr algn="ctr"/>
                      <a:r>
                        <a:rPr lang="en-IN" dirty="0"/>
                        <a:t>2*i+1</a:t>
                      </a:r>
                    </a:p>
                  </a:txBody>
                  <a:tcPr/>
                </a:tc>
                <a:tc>
                  <a:txBody>
                    <a:bodyPr/>
                    <a:lstStyle/>
                    <a:p>
                      <a:pPr algn="ctr"/>
                      <a:r>
                        <a:rPr lang="en-IN" dirty="0"/>
                        <a:t>2*i+2</a:t>
                      </a:r>
                    </a:p>
                  </a:txBody>
                  <a:tcPr/>
                </a:tc>
                <a:extLst>
                  <a:ext uri="{0D108BD9-81ED-4DB2-BD59-A6C34878D82A}">
                    <a16:rowId xmlns:a16="http://schemas.microsoft.com/office/drawing/2014/main" val="326768771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C52B343-B43B-450C-A350-616946FC2A18}"/>
                  </a:ext>
                </a:extLst>
              </p14:cNvPr>
              <p14:cNvContentPartPr/>
              <p14:nvPr/>
            </p14:nvContentPartPr>
            <p14:xfrm>
              <a:off x="7685858" y="568910"/>
              <a:ext cx="2584800" cy="1973880"/>
            </p14:xfrm>
          </p:contentPart>
        </mc:Choice>
        <mc:Fallback>
          <p:pic>
            <p:nvPicPr>
              <p:cNvPr id="6" name="Ink 5">
                <a:extLst>
                  <a:ext uri="{FF2B5EF4-FFF2-40B4-BE49-F238E27FC236}">
                    <a16:creationId xmlns:a16="http://schemas.microsoft.com/office/drawing/2014/main" id="{4C52B343-B43B-450C-A350-616946FC2A18}"/>
                  </a:ext>
                </a:extLst>
              </p:cNvPr>
              <p:cNvPicPr/>
              <p:nvPr/>
            </p:nvPicPr>
            <p:blipFill>
              <a:blip r:embed="rId4"/>
              <a:stretch>
                <a:fillRect/>
              </a:stretch>
            </p:blipFill>
            <p:spPr>
              <a:xfrm>
                <a:off x="7676858" y="559910"/>
                <a:ext cx="2602440" cy="1991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61EAE3F-CDC8-4EF7-B2D1-562E730C81F4}"/>
                  </a:ext>
                </a:extLst>
              </p14:cNvPr>
              <p14:cNvContentPartPr/>
              <p14:nvPr/>
            </p14:nvContentPartPr>
            <p14:xfrm>
              <a:off x="8634443" y="511731"/>
              <a:ext cx="143640" cy="190080"/>
            </p14:xfrm>
          </p:contentPart>
        </mc:Choice>
        <mc:Fallback>
          <p:pic>
            <p:nvPicPr>
              <p:cNvPr id="3" name="Ink 2">
                <a:extLst>
                  <a:ext uri="{FF2B5EF4-FFF2-40B4-BE49-F238E27FC236}">
                    <a16:creationId xmlns:a16="http://schemas.microsoft.com/office/drawing/2014/main" id="{F61EAE3F-CDC8-4EF7-B2D1-562E730C81F4}"/>
                  </a:ext>
                </a:extLst>
              </p:cNvPr>
              <p:cNvPicPr/>
              <p:nvPr/>
            </p:nvPicPr>
            <p:blipFill>
              <a:blip r:embed="rId6"/>
              <a:stretch>
                <a:fillRect/>
              </a:stretch>
            </p:blipFill>
            <p:spPr>
              <a:xfrm>
                <a:off x="8625443" y="502731"/>
                <a:ext cx="161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A9D5EBA6-A7B9-4E8F-8106-FAEAD290AACD}"/>
                  </a:ext>
                </a:extLst>
              </p14:cNvPr>
              <p14:cNvContentPartPr/>
              <p14:nvPr/>
            </p14:nvContentPartPr>
            <p14:xfrm>
              <a:off x="8069603" y="1213371"/>
              <a:ext cx="8280" cy="221400"/>
            </p14:xfrm>
          </p:contentPart>
        </mc:Choice>
        <mc:Fallback>
          <p:pic>
            <p:nvPicPr>
              <p:cNvPr id="4" name="Ink 3">
                <a:extLst>
                  <a:ext uri="{FF2B5EF4-FFF2-40B4-BE49-F238E27FC236}">
                    <a16:creationId xmlns:a16="http://schemas.microsoft.com/office/drawing/2014/main" id="{A9D5EBA6-A7B9-4E8F-8106-FAEAD290AACD}"/>
                  </a:ext>
                </a:extLst>
              </p:cNvPr>
              <p:cNvPicPr/>
              <p:nvPr/>
            </p:nvPicPr>
            <p:blipFill>
              <a:blip r:embed="rId8"/>
              <a:stretch>
                <a:fillRect/>
              </a:stretch>
            </p:blipFill>
            <p:spPr>
              <a:xfrm>
                <a:off x="8060603" y="1204371"/>
                <a:ext cx="25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DAB5E00-9A33-4924-8C3C-C853EA9C2EB0}"/>
                  </a:ext>
                </a:extLst>
              </p14:cNvPr>
              <p14:cNvContentPartPr/>
              <p14:nvPr/>
            </p14:nvContentPartPr>
            <p14:xfrm>
              <a:off x="9856283" y="1256211"/>
              <a:ext cx="349200" cy="164160"/>
            </p14:xfrm>
          </p:contentPart>
        </mc:Choice>
        <mc:Fallback>
          <p:pic>
            <p:nvPicPr>
              <p:cNvPr id="7" name="Ink 6">
                <a:extLst>
                  <a:ext uri="{FF2B5EF4-FFF2-40B4-BE49-F238E27FC236}">
                    <a16:creationId xmlns:a16="http://schemas.microsoft.com/office/drawing/2014/main" id="{DDAB5E00-9A33-4924-8C3C-C853EA9C2EB0}"/>
                  </a:ext>
                </a:extLst>
              </p:cNvPr>
              <p:cNvPicPr/>
              <p:nvPr/>
            </p:nvPicPr>
            <p:blipFill>
              <a:blip r:embed="rId10"/>
              <a:stretch>
                <a:fillRect/>
              </a:stretch>
            </p:blipFill>
            <p:spPr>
              <a:xfrm>
                <a:off x="9847283" y="1247211"/>
                <a:ext cx="366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E063DF88-F19A-46F4-B516-5F5EC6191768}"/>
                  </a:ext>
                </a:extLst>
              </p14:cNvPr>
              <p14:cNvContentPartPr/>
              <p14:nvPr/>
            </p14:nvContentPartPr>
            <p14:xfrm>
              <a:off x="7474883" y="1943811"/>
              <a:ext cx="153720" cy="147600"/>
            </p14:xfrm>
          </p:contentPart>
        </mc:Choice>
        <mc:Fallback>
          <p:pic>
            <p:nvPicPr>
              <p:cNvPr id="8" name="Ink 7">
                <a:extLst>
                  <a:ext uri="{FF2B5EF4-FFF2-40B4-BE49-F238E27FC236}">
                    <a16:creationId xmlns:a16="http://schemas.microsoft.com/office/drawing/2014/main" id="{E063DF88-F19A-46F4-B516-5F5EC6191768}"/>
                  </a:ext>
                </a:extLst>
              </p:cNvPr>
              <p:cNvPicPr/>
              <p:nvPr/>
            </p:nvPicPr>
            <p:blipFill>
              <a:blip r:embed="rId12"/>
              <a:stretch>
                <a:fillRect/>
              </a:stretch>
            </p:blipFill>
            <p:spPr>
              <a:xfrm>
                <a:off x="7465883" y="1934811"/>
                <a:ext cx="1713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BF7E9092-2E23-4CB9-89C3-FD67174B8381}"/>
                  </a:ext>
                </a:extLst>
              </p14:cNvPr>
              <p14:cNvContentPartPr/>
              <p14:nvPr/>
            </p14:nvContentPartPr>
            <p14:xfrm>
              <a:off x="8568923" y="1985931"/>
              <a:ext cx="102960" cy="234360"/>
            </p14:xfrm>
          </p:contentPart>
        </mc:Choice>
        <mc:Fallback>
          <p:pic>
            <p:nvPicPr>
              <p:cNvPr id="9" name="Ink 8">
                <a:extLst>
                  <a:ext uri="{FF2B5EF4-FFF2-40B4-BE49-F238E27FC236}">
                    <a16:creationId xmlns:a16="http://schemas.microsoft.com/office/drawing/2014/main" id="{BF7E9092-2E23-4CB9-89C3-FD67174B8381}"/>
                  </a:ext>
                </a:extLst>
              </p:cNvPr>
              <p:cNvPicPr/>
              <p:nvPr/>
            </p:nvPicPr>
            <p:blipFill>
              <a:blip r:embed="rId14"/>
              <a:stretch>
                <a:fillRect/>
              </a:stretch>
            </p:blipFill>
            <p:spPr>
              <a:xfrm>
                <a:off x="8559923" y="1976931"/>
                <a:ext cx="120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2910437-338D-470B-B73D-CE3492F1F558}"/>
                  </a:ext>
                </a:extLst>
              </p14:cNvPr>
              <p14:cNvContentPartPr/>
              <p14:nvPr/>
            </p14:nvContentPartPr>
            <p14:xfrm>
              <a:off x="9276323" y="2032371"/>
              <a:ext cx="150120" cy="211680"/>
            </p14:xfrm>
          </p:contentPart>
        </mc:Choice>
        <mc:Fallback>
          <p:pic>
            <p:nvPicPr>
              <p:cNvPr id="13" name="Ink 12">
                <a:extLst>
                  <a:ext uri="{FF2B5EF4-FFF2-40B4-BE49-F238E27FC236}">
                    <a16:creationId xmlns:a16="http://schemas.microsoft.com/office/drawing/2014/main" id="{72910437-338D-470B-B73D-CE3492F1F558}"/>
                  </a:ext>
                </a:extLst>
              </p:cNvPr>
              <p:cNvPicPr/>
              <p:nvPr/>
            </p:nvPicPr>
            <p:blipFill>
              <a:blip r:embed="rId16"/>
              <a:stretch>
                <a:fillRect/>
              </a:stretch>
            </p:blipFill>
            <p:spPr>
              <a:xfrm>
                <a:off x="9267323" y="2023371"/>
                <a:ext cx="1677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1064B9FA-16DC-4036-9C96-1BD343BEC061}"/>
                  </a:ext>
                </a:extLst>
              </p14:cNvPr>
              <p14:cNvContentPartPr/>
              <p14:nvPr/>
            </p14:nvContentPartPr>
            <p14:xfrm>
              <a:off x="10304483" y="1882251"/>
              <a:ext cx="132120" cy="280800"/>
            </p14:xfrm>
          </p:contentPart>
        </mc:Choice>
        <mc:Fallback>
          <p:pic>
            <p:nvPicPr>
              <p:cNvPr id="14" name="Ink 13">
                <a:extLst>
                  <a:ext uri="{FF2B5EF4-FFF2-40B4-BE49-F238E27FC236}">
                    <a16:creationId xmlns:a16="http://schemas.microsoft.com/office/drawing/2014/main" id="{1064B9FA-16DC-4036-9C96-1BD343BEC061}"/>
                  </a:ext>
                </a:extLst>
              </p:cNvPr>
              <p:cNvPicPr/>
              <p:nvPr/>
            </p:nvPicPr>
            <p:blipFill>
              <a:blip r:embed="rId18"/>
              <a:stretch>
                <a:fillRect/>
              </a:stretch>
            </p:blipFill>
            <p:spPr>
              <a:xfrm>
                <a:off x="10295483" y="1873251"/>
                <a:ext cx="149760" cy="298440"/>
              </a:xfrm>
              <a:prstGeom prst="rect">
                <a:avLst/>
              </a:prstGeom>
            </p:spPr>
          </p:pic>
        </mc:Fallback>
      </mc:AlternateContent>
    </p:spTree>
    <p:extLst>
      <p:ext uri="{BB962C8B-B14F-4D97-AF65-F5344CB8AC3E}">
        <p14:creationId xmlns:p14="http://schemas.microsoft.com/office/powerpoint/2010/main" val="1989112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1673</TotalTime>
  <Words>554</Words>
  <Application>Microsoft Office PowerPoint</Application>
  <PresentationFormat>Widescreen</PresentationFormat>
  <Paragraphs>142</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vt:lpstr>
      <vt:lpstr>Arial Black</vt:lpstr>
      <vt:lpstr>Calibri</vt:lpstr>
      <vt:lpstr>Lucida Sans Unicode</vt:lpstr>
      <vt:lpstr>Montserrat</vt:lpstr>
      <vt:lpstr>Verdana</vt:lpstr>
      <vt:lpstr>Wingdings 2</vt:lpstr>
      <vt:lpstr>Wingdings 3</vt:lpstr>
      <vt:lpstr>Concourse</vt:lpstr>
      <vt:lpstr>Data Structures</vt:lpstr>
      <vt:lpstr>Introduction</vt:lpstr>
      <vt:lpstr>Trees</vt:lpstr>
      <vt:lpstr>Some Terminologies:</vt:lpstr>
      <vt:lpstr>Tree is a Recursive Data Structure</vt:lpstr>
      <vt:lpstr>Binary Tree</vt:lpstr>
      <vt:lpstr>Which of these are Binary Trees?</vt:lpstr>
      <vt:lpstr>Implementation</vt:lpstr>
      <vt:lpstr>Implementation</vt:lpstr>
      <vt:lpstr>Implementation</vt:lpstr>
      <vt:lpstr>Implementation</vt:lpstr>
      <vt:lpstr>Types of Binary trees</vt:lpstr>
      <vt:lpstr>Types of Binary trees</vt:lpstr>
      <vt:lpstr>Types of Binary trees</vt:lpstr>
      <vt:lpstr>Binary Search Tree</vt:lpstr>
      <vt:lpstr>Which of these are BST’s?</vt:lpstr>
      <vt:lpstr>Comparison</vt:lpstr>
      <vt:lpstr>Creating a Binary Tree</vt:lpstr>
      <vt:lpstr>Find the sum of all nodes in a Binary Tree</vt:lpstr>
      <vt:lpstr>Dry Run - Sum of all nodes in a Binary Tree</vt:lpstr>
      <vt:lpstr>Find the number of nodes in a Binary Tree</vt:lpstr>
      <vt:lpstr>Find the number of leaf nodes in a Binary Tree</vt:lpstr>
      <vt:lpstr>H.W. -&gt; Find height of a Binary Tree</vt:lpstr>
      <vt:lpstr>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322</cp:revision>
  <dcterms:created xsi:type="dcterms:W3CDTF">2020-04-22T15:02:33Z</dcterms:created>
  <dcterms:modified xsi:type="dcterms:W3CDTF">2022-05-19T13:01:52Z</dcterms:modified>
</cp:coreProperties>
</file>